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02" r:id="rId5"/>
    <p:sldId id="328" r:id="rId6"/>
    <p:sldId id="319" r:id="rId7"/>
    <p:sldId id="340" r:id="rId8"/>
    <p:sldId id="341" r:id="rId9"/>
    <p:sldId id="343" r:id="rId10"/>
    <p:sldId id="344" r:id="rId11"/>
    <p:sldId id="342" r:id="rId12"/>
    <p:sldId id="345" r:id="rId13"/>
    <p:sldId id="363" r:id="rId14"/>
    <p:sldId id="364" r:id="rId15"/>
    <p:sldId id="362" r:id="rId16"/>
    <p:sldId id="365" r:id="rId17"/>
    <p:sldId id="329" r:id="rId18"/>
    <p:sldId id="299" r:id="rId19"/>
    <p:sldId id="332" r:id="rId20"/>
    <p:sldId id="333" r:id="rId21"/>
    <p:sldId id="330" r:id="rId22"/>
    <p:sldId id="331" r:id="rId23"/>
    <p:sldId id="334" r:id="rId24"/>
    <p:sldId id="336" r:id="rId25"/>
    <p:sldId id="297" r:id="rId26"/>
    <p:sldId id="337" r:id="rId27"/>
    <p:sldId id="338" r:id="rId28"/>
    <p:sldId id="339" r:id="rId29"/>
    <p:sldId id="262" r:id="rId30"/>
    <p:sldId id="263" r:id="rId31"/>
    <p:sldId id="347" r:id="rId32"/>
    <p:sldId id="346" r:id="rId33"/>
    <p:sldId id="349" r:id="rId34"/>
    <p:sldId id="348" r:id="rId35"/>
    <p:sldId id="351" r:id="rId36"/>
    <p:sldId id="350" r:id="rId37"/>
    <p:sldId id="352" r:id="rId38"/>
    <p:sldId id="353" r:id="rId39"/>
    <p:sldId id="355" r:id="rId40"/>
    <p:sldId id="354" r:id="rId41"/>
    <p:sldId id="356" r:id="rId42"/>
    <p:sldId id="358" r:id="rId43"/>
    <p:sldId id="357" r:id="rId44"/>
    <p:sldId id="359" r:id="rId45"/>
    <p:sldId id="360" r:id="rId46"/>
    <p:sldId id="31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Rohne" initials="AR" lastIdx="1" clrIdx="0">
    <p:extLst>
      <p:ext uri="{19B8F6BF-5375-455C-9EA6-DF929625EA0E}">
        <p15:presenceInfo xmlns:p15="http://schemas.microsoft.com/office/powerpoint/2012/main" userId="S::andrew.rohne@rsginc.com::513664d0-c9c1-41c9-b3ed-c6f18490ba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8484A"/>
    <a:srgbClr val="DCDDDE"/>
    <a:srgbClr val="B1B3B6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5681A3-C2A4-43A1-9F6C-A176D04532E6}" v="124" dt="2019-03-14T14:57:26.168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574" autoAdjust="0"/>
  </p:normalViewPr>
  <p:slideViewPr>
    <p:cSldViewPr snapToGrid="0" snapToObjects="1">
      <p:cViewPr varScale="1">
        <p:scale>
          <a:sx n="150" d="100"/>
          <a:sy n="150" d="100"/>
        </p:scale>
        <p:origin x="660" y="88"/>
      </p:cViewPr>
      <p:guideLst>
        <p:guide orient="horz" pos="398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-170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ohne" userId="513664d0-c9c1-41c9-b3ed-c6f18490ba64" providerId="ADAL" clId="{385681A3-C2A4-43A1-9F6C-A176D04532E6}"/>
    <pc:docChg chg="undo custSel addSld delSld modSld sldOrd">
      <pc:chgData name="Andrew Rohne" userId="513664d0-c9c1-41c9-b3ed-c6f18490ba64" providerId="ADAL" clId="{385681A3-C2A4-43A1-9F6C-A176D04532E6}" dt="2019-03-14T14:57:36.236" v="4065" actId="2696"/>
      <pc:docMkLst>
        <pc:docMk/>
      </pc:docMkLst>
      <pc:sldChg chg="addSp delSp modSp add">
        <pc:chgData name="Andrew Rohne" userId="513664d0-c9c1-41c9-b3ed-c6f18490ba64" providerId="ADAL" clId="{385681A3-C2A4-43A1-9F6C-A176D04532E6}" dt="2019-03-13T19:38:46.620" v="1834" actId="20577"/>
        <pc:sldMkLst>
          <pc:docMk/>
          <pc:sldMk cId="0" sldId="262"/>
        </pc:sldMkLst>
        <pc:spChg chg="add del mod">
          <ac:chgData name="Andrew Rohne" userId="513664d0-c9c1-41c9-b3ed-c6f18490ba64" providerId="ADAL" clId="{385681A3-C2A4-43A1-9F6C-A176D04532E6}" dt="2019-03-13T19:38:03.142" v="1808" actId="478"/>
          <ac:spMkLst>
            <pc:docMk/>
            <pc:sldMk cId="0" sldId="262"/>
            <ac:spMk id="3" creationId="{99766B4C-E275-43EF-8164-16288AC511C1}"/>
          </ac:spMkLst>
        </pc:spChg>
        <pc:spChg chg="add del mod">
          <ac:chgData name="Andrew Rohne" userId="513664d0-c9c1-41c9-b3ed-c6f18490ba64" providerId="ADAL" clId="{385681A3-C2A4-43A1-9F6C-A176D04532E6}" dt="2019-03-13T19:38:32.205" v="1813" actId="478"/>
          <ac:spMkLst>
            <pc:docMk/>
            <pc:sldMk cId="0" sldId="262"/>
            <ac:spMk id="5" creationId="{9A545AAF-8956-496D-B4A0-5DD9CB3D8BDC}"/>
          </ac:spMkLst>
        </pc:spChg>
        <pc:spChg chg="add del mod">
          <ac:chgData name="Andrew Rohne" userId="513664d0-c9c1-41c9-b3ed-c6f18490ba64" providerId="ADAL" clId="{385681A3-C2A4-43A1-9F6C-A176D04532E6}" dt="2019-03-13T19:38:35.695" v="1814" actId="478"/>
          <ac:spMkLst>
            <pc:docMk/>
            <pc:sldMk cId="0" sldId="262"/>
            <ac:spMk id="7" creationId="{B976436F-C9AA-40A2-812E-67E2DB75C8E6}"/>
          </ac:spMkLst>
        </pc:spChg>
        <pc:spChg chg="add mod">
          <ac:chgData name="Andrew Rohne" userId="513664d0-c9c1-41c9-b3ed-c6f18490ba64" providerId="ADAL" clId="{385681A3-C2A4-43A1-9F6C-A176D04532E6}" dt="2019-03-13T19:38:46.620" v="1834" actId="20577"/>
          <ac:spMkLst>
            <pc:docMk/>
            <pc:sldMk cId="0" sldId="262"/>
            <ac:spMk id="13" creationId="{B8741E90-68BE-4CD1-B09D-66961330ADC7}"/>
          </ac:spMkLst>
        </pc:spChg>
        <pc:spChg chg="add del">
          <ac:chgData name="Andrew Rohne" userId="513664d0-c9c1-41c9-b3ed-c6f18490ba64" providerId="ADAL" clId="{385681A3-C2A4-43A1-9F6C-A176D04532E6}" dt="2019-03-13T19:38:40.244" v="1816"/>
          <ac:spMkLst>
            <pc:docMk/>
            <pc:sldMk cId="0" sldId="262"/>
            <ac:spMk id="16" creationId="{428EF213-2A30-4F27-8078-34CD650E72D3}"/>
          </ac:spMkLst>
        </pc:spChg>
        <pc:spChg chg="del">
          <ac:chgData name="Andrew Rohne" userId="513664d0-c9c1-41c9-b3ed-c6f18490ba64" providerId="ADAL" clId="{385681A3-C2A4-43A1-9F6C-A176D04532E6}" dt="2019-03-13T19:37:56.057" v="1806" actId="478"/>
          <ac:spMkLst>
            <pc:docMk/>
            <pc:sldMk cId="0" sldId="262"/>
            <ac:spMk id="164" creationId="{00000000-0000-0000-0000-000000000000}"/>
          </ac:spMkLst>
        </pc:spChg>
      </pc:sldChg>
      <pc:sldChg chg="addSp delSp modSp add">
        <pc:chgData name="Andrew Rohne" userId="513664d0-c9c1-41c9-b3ed-c6f18490ba64" providerId="ADAL" clId="{385681A3-C2A4-43A1-9F6C-A176D04532E6}" dt="2019-03-13T19:39:02.425" v="1855" actId="20577"/>
        <pc:sldMkLst>
          <pc:docMk/>
          <pc:sldMk cId="0" sldId="263"/>
        </pc:sldMkLst>
        <pc:spChg chg="add del mod">
          <ac:chgData name="Andrew Rohne" userId="513664d0-c9c1-41c9-b3ed-c6f18490ba64" providerId="ADAL" clId="{385681A3-C2A4-43A1-9F6C-A176D04532E6}" dt="2019-03-13T19:38:51.325" v="1835" actId="478"/>
          <ac:spMkLst>
            <pc:docMk/>
            <pc:sldMk cId="0" sldId="263"/>
            <ac:spMk id="3" creationId="{A5FBD41E-8E06-45EF-AA74-51B816DAB251}"/>
          </ac:spMkLst>
        </pc:spChg>
        <pc:spChg chg="add del mod">
          <ac:chgData name="Andrew Rohne" userId="513664d0-c9c1-41c9-b3ed-c6f18490ba64" providerId="ADAL" clId="{385681A3-C2A4-43A1-9F6C-A176D04532E6}" dt="2019-03-13T19:38:54.782" v="1837" actId="478"/>
          <ac:spMkLst>
            <pc:docMk/>
            <pc:sldMk cId="0" sldId="263"/>
            <ac:spMk id="5" creationId="{F77CFF82-7C25-4847-84DA-71D7AF47676A}"/>
          </ac:spMkLst>
        </pc:spChg>
        <pc:spChg chg="add mod">
          <ac:chgData name="Andrew Rohne" userId="513664d0-c9c1-41c9-b3ed-c6f18490ba64" providerId="ADAL" clId="{385681A3-C2A4-43A1-9F6C-A176D04532E6}" dt="2019-03-13T19:39:02.425" v="1855" actId="20577"/>
          <ac:spMkLst>
            <pc:docMk/>
            <pc:sldMk cId="0" sldId="263"/>
            <ac:spMk id="11" creationId="{717258BA-73E4-4A80-BBAA-EE4A40093D5D}"/>
          </ac:spMkLst>
        </pc:spChg>
        <pc:spChg chg="del">
          <ac:chgData name="Andrew Rohne" userId="513664d0-c9c1-41c9-b3ed-c6f18490ba64" providerId="ADAL" clId="{385681A3-C2A4-43A1-9F6C-A176D04532E6}" dt="2019-03-13T19:38:14.928" v="1810" actId="478"/>
          <ac:spMkLst>
            <pc:docMk/>
            <pc:sldMk cId="0" sldId="263"/>
            <ac:spMk id="175" creationId="{00000000-0000-0000-0000-000000000000}"/>
          </ac:spMkLst>
        </pc:spChg>
      </pc:sldChg>
      <pc:sldChg chg="addSp delSp modSp">
        <pc:chgData name="Andrew Rohne" userId="513664d0-c9c1-41c9-b3ed-c6f18490ba64" providerId="ADAL" clId="{385681A3-C2A4-43A1-9F6C-A176D04532E6}" dt="2019-03-12T16:13:59.429" v="870" actId="20577"/>
        <pc:sldMkLst>
          <pc:docMk/>
          <pc:sldMk cId="852812850" sldId="297"/>
        </pc:sldMkLst>
        <pc:spChg chg="del">
          <ac:chgData name="Andrew Rohne" userId="513664d0-c9c1-41c9-b3ed-c6f18490ba64" providerId="ADAL" clId="{385681A3-C2A4-43A1-9F6C-A176D04532E6}" dt="2019-03-12T16:13:51.937" v="836" actId="478"/>
          <ac:spMkLst>
            <pc:docMk/>
            <pc:sldMk cId="852812850" sldId="297"/>
            <ac:spMk id="2" creationId="{00000000-0000-0000-0000-000000000000}"/>
          </ac:spMkLst>
        </pc:spChg>
        <pc:spChg chg="add mod">
          <ac:chgData name="Andrew Rohne" userId="513664d0-c9c1-41c9-b3ed-c6f18490ba64" providerId="ADAL" clId="{385681A3-C2A4-43A1-9F6C-A176D04532E6}" dt="2019-03-12T16:13:59.429" v="870" actId="20577"/>
          <ac:spMkLst>
            <pc:docMk/>
            <pc:sldMk cId="852812850" sldId="297"/>
            <ac:spMk id="4" creationId="{055A6293-D528-44F2-B9DD-95957F1FFE01}"/>
          </ac:spMkLst>
        </pc:spChg>
      </pc:sldChg>
      <pc:sldChg chg="modSp">
        <pc:chgData name="Andrew Rohne" userId="513664d0-c9c1-41c9-b3ed-c6f18490ba64" providerId="ADAL" clId="{385681A3-C2A4-43A1-9F6C-A176D04532E6}" dt="2019-03-12T01:52:07.427" v="287" actId="14100"/>
        <pc:sldMkLst>
          <pc:docMk/>
          <pc:sldMk cId="4226506070" sldId="299"/>
        </pc:sldMkLst>
        <pc:spChg chg="mod">
          <ac:chgData name="Andrew Rohne" userId="513664d0-c9c1-41c9-b3ed-c6f18490ba64" providerId="ADAL" clId="{385681A3-C2A4-43A1-9F6C-A176D04532E6}" dt="2019-03-12T01:52:07.427" v="287" actId="14100"/>
          <ac:spMkLst>
            <pc:docMk/>
            <pc:sldMk cId="4226506070" sldId="299"/>
            <ac:spMk id="5" creationId="{00000000-0000-0000-0000-000000000000}"/>
          </ac:spMkLst>
        </pc:spChg>
      </pc:sldChg>
      <pc:sldChg chg="modSp">
        <pc:chgData name="Andrew Rohne" userId="513664d0-c9c1-41c9-b3ed-c6f18490ba64" providerId="ADAL" clId="{385681A3-C2A4-43A1-9F6C-A176D04532E6}" dt="2019-03-11T14:08:38.524" v="184" actId="20577"/>
        <pc:sldMkLst>
          <pc:docMk/>
          <pc:sldMk cId="298327790" sldId="302"/>
        </pc:sldMkLst>
        <pc:spChg chg="mod">
          <ac:chgData name="Andrew Rohne" userId="513664d0-c9c1-41c9-b3ed-c6f18490ba64" providerId="ADAL" clId="{385681A3-C2A4-43A1-9F6C-A176D04532E6}" dt="2019-03-11T14:08:26.137" v="158" actId="20577"/>
          <ac:spMkLst>
            <pc:docMk/>
            <pc:sldMk cId="298327790" sldId="302"/>
            <ac:spMk id="3" creationId="{00000000-0000-0000-0000-000000000000}"/>
          </ac:spMkLst>
        </pc:spChg>
        <pc:spChg chg="mod">
          <ac:chgData name="Andrew Rohne" userId="513664d0-c9c1-41c9-b3ed-c6f18490ba64" providerId="ADAL" clId="{385681A3-C2A4-43A1-9F6C-A176D04532E6}" dt="2019-03-11T14:08:30.872" v="170" actId="20577"/>
          <ac:spMkLst>
            <pc:docMk/>
            <pc:sldMk cId="298327790" sldId="302"/>
            <ac:spMk id="4" creationId="{00000000-0000-0000-0000-000000000000}"/>
          </ac:spMkLst>
        </pc:spChg>
        <pc:spChg chg="mod">
          <ac:chgData name="Andrew Rohne" userId="513664d0-c9c1-41c9-b3ed-c6f18490ba64" providerId="ADAL" clId="{385681A3-C2A4-43A1-9F6C-A176D04532E6}" dt="2019-03-11T14:08:38.524" v="184" actId="20577"/>
          <ac:spMkLst>
            <pc:docMk/>
            <pc:sldMk cId="298327790" sldId="302"/>
            <ac:spMk id="5" creationId="{00000000-0000-0000-0000-000000000000}"/>
          </ac:spMkLst>
        </pc:spChg>
      </pc:sldChg>
      <pc:sldChg chg="addSp delSp modSp">
        <pc:chgData name="Andrew Rohne" userId="513664d0-c9c1-41c9-b3ed-c6f18490ba64" providerId="ADAL" clId="{385681A3-C2A4-43A1-9F6C-A176D04532E6}" dt="2019-03-13T19:39:43.367" v="1857"/>
        <pc:sldMkLst>
          <pc:docMk/>
          <pc:sldMk cId="986265014" sldId="315"/>
        </pc:sldMkLst>
        <pc:spChg chg="add del mod">
          <ac:chgData name="Andrew Rohne" userId="513664d0-c9c1-41c9-b3ed-c6f18490ba64" providerId="ADAL" clId="{385681A3-C2A4-43A1-9F6C-A176D04532E6}" dt="2019-03-13T19:39:43.367" v="1857"/>
          <ac:spMkLst>
            <pc:docMk/>
            <pc:sldMk cId="986265014" sldId="315"/>
            <ac:spMk id="5" creationId="{D5B479D6-0C32-45AD-8231-C344665FB6E0}"/>
          </ac:spMkLst>
        </pc:spChg>
        <pc:spChg chg="add del mod">
          <ac:chgData name="Andrew Rohne" userId="513664d0-c9c1-41c9-b3ed-c6f18490ba64" providerId="ADAL" clId="{385681A3-C2A4-43A1-9F6C-A176D04532E6}" dt="2019-03-13T19:39:43.367" v="1857"/>
          <ac:spMkLst>
            <pc:docMk/>
            <pc:sldMk cId="986265014" sldId="315"/>
            <ac:spMk id="6" creationId="{CF2BC5D3-8024-4A0C-921E-A32B4F1A4347}"/>
          </ac:spMkLst>
        </pc:spChg>
        <pc:spChg chg="add del mod">
          <ac:chgData name="Andrew Rohne" userId="513664d0-c9c1-41c9-b3ed-c6f18490ba64" providerId="ADAL" clId="{385681A3-C2A4-43A1-9F6C-A176D04532E6}" dt="2019-03-13T19:39:43.367" v="1857"/>
          <ac:spMkLst>
            <pc:docMk/>
            <pc:sldMk cId="986265014" sldId="315"/>
            <ac:spMk id="7" creationId="{C669A2DF-6512-47DD-B285-611947CC6918}"/>
          </ac:spMkLst>
        </pc:spChg>
        <pc:spChg chg="add del mod">
          <ac:chgData name="Andrew Rohne" userId="513664d0-c9c1-41c9-b3ed-c6f18490ba64" providerId="ADAL" clId="{385681A3-C2A4-43A1-9F6C-A176D04532E6}" dt="2019-03-13T19:39:43.367" v="1857"/>
          <ac:spMkLst>
            <pc:docMk/>
            <pc:sldMk cId="986265014" sldId="315"/>
            <ac:spMk id="8" creationId="{329DCD72-2730-4940-AD13-7410C50DAD3D}"/>
          </ac:spMkLst>
        </pc:spChg>
        <pc:spChg chg="add del mod">
          <ac:chgData name="Andrew Rohne" userId="513664d0-c9c1-41c9-b3ed-c6f18490ba64" providerId="ADAL" clId="{385681A3-C2A4-43A1-9F6C-A176D04532E6}" dt="2019-03-13T19:39:43.367" v="1857"/>
          <ac:spMkLst>
            <pc:docMk/>
            <pc:sldMk cId="986265014" sldId="315"/>
            <ac:spMk id="9" creationId="{798BF840-55EE-4569-846E-621857F26E29}"/>
          </ac:spMkLst>
        </pc:spChg>
        <pc:spChg chg="add del mod">
          <ac:chgData name="Andrew Rohne" userId="513664d0-c9c1-41c9-b3ed-c6f18490ba64" providerId="ADAL" clId="{385681A3-C2A4-43A1-9F6C-A176D04532E6}" dt="2019-03-13T19:39:43.367" v="1857"/>
          <ac:spMkLst>
            <pc:docMk/>
            <pc:sldMk cId="986265014" sldId="315"/>
            <ac:spMk id="10" creationId="{584C7A33-666E-4EE9-AC01-3049FB31544A}"/>
          </ac:spMkLst>
        </pc:spChg>
      </pc:sldChg>
      <pc:sldChg chg="modSp">
        <pc:chgData name="Andrew Rohne" userId="513664d0-c9c1-41c9-b3ed-c6f18490ba64" providerId="ADAL" clId="{385681A3-C2A4-43A1-9F6C-A176D04532E6}" dt="2019-03-12T01:51:44.205" v="285" actId="14100"/>
        <pc:sldMkLst>
          <pc:docMk/>
          <pc:sldMk cId="14805798" sldId="319"/>
        </pc:sldMkLst>
        <pc:spChg chg="mod">
          <ac:chgData name="Andrew Rohne" userId="513664d0-c9c1-41c9-b3ed-c6f18490ba64" providerId="ADAL" clId="{385681A3-C2A4-43A1-9F6C-A176D04532E6}" dt="2019-03-12T01:51:44.205" v="285" actId="14100"/>
          <ac:spMkLst>
            <pc:docMk/>
            <pc:sldMk cId="14805798" sldId="319"/>
            <ac:spMk id="2" creationId="{00000000-0000-0000-0000-000000000000}"/>
          </ac:spMkLst>
        </pc:spChg>
      </pc:sldChg>
      <pc:sldChg chg="addSp delSp modSp add">
        <pc:chgData name="Andrew Rohne" userId="513664d0-c9c1-41c9-b3ed-c6f18490ba64" providerId="ADAL" clId="{385681A3-C2A4-43A1-9F6C-A176D04532E6}" dt="2019-03-11T14:07:16.794" v="107" actId="20577"/>
        <pc:sldMkLst>
          <pc:docMk/>
          <pc:sldMk cId="4156134469" sldId="328"/>
        </pc:sldMkLst>
        <pc:spChg chg="del">
          <ac:chgData name="Andrew Rohne" userId="513664d0-c9c1-41c9-b3ed-c6f18490ba64" providerId="ADAL" clId="{385681A3-C2A4-43A1-9F6C-A176D04532E6}" dt="2019-03-11T14:06:23.059" v="1"/>
          <ac:spMkLst>
            <pc:docMk/>
            <pc:sldMk cId="4156134469" sldId="328"/>
            <ac:spMk id="2" creationId="{5201F0F5-14A3-4CB9-8A82-067D078EB6B2}"/>
          </ac:spMkLst>
        </pc:spChg>
        <pc:spChg chg="del">
          <ac:chgData name="Andrew Rohne" userId="513664d0-c9c1-41c9-b3ed-c6f18490ba64" providerId="ADAL" clId="{385681A3-C2A4-43A1-9F6C-A176D04532E6}" dt="2019-03-11T14:06:23.059" v="1"/>
          <ac:spMkLst>
            <pc:docMk/>
            <pc:sldMk cId="4156134469" sldId="328"/>
            <ac:spMk id="3" creationId="{A358B895-793C-4064-BAFB-A6B8C33EC3A9}"/>
          </ac:spMkLst>
        </pc:spChg>
        <pc:spChg chg="del">
          <ac:chgData name="Andrew Rohne" userId="513664d0-c9c1-41c9-b3ed-c6f18490ba64" providerId="ADAL" clId="{385681A3-C2A4-43A1-9F6C-A176D04532E6}" dt="2019-03-11T14:06:23.059" v="1"/>
          <ac:spMkLst>
            <pc:docMk/>
            <pc:sldMk cId="4156134469" sldId="328"/>
            <ac:spMk id="4" creationId="{832FE040-553B-41D7-BBD5-8AF9991F2EFF}"/>
          </ac:spMkLst>
        </pc:spChg>
        <pc:spChg chg="add mod">
          <ac:chgData name="Andrew Rohne" userId="513664d0-c9c1-41c9-b3ed-c6f18490ba64" providerId="ADAL" clId="{385681A3-C2A4-43A1-9F6C-A176D04532E6}" dt="2019-03-11T14:06:27.828" v="13" actId="20577"/>
          <ac:spMkLst>
            <pc:docMk/>
            <pc:sldMk cId="4156134469" sldId="328"/>
            <ac:spMk id="5" creationId="{DD85E9D6-A6FC-4178-8DEC-2DF89096089A}"/>
          </ac:spMkLst>
        </pc:spChg>
        <pc:spChg chg="add mod">
          <ac:chgData name="Andrew Rohne" userId="513664d0-c9c1-41c9-b3ed-c6f18490ba64" providerId="ADAL" clId="{385681A3-C2A4-43A1-9F6C-A176D04532E6}" dt="2019-03-11T14:07:16.794" v="107" actId="20577"/>
          <ac:spMkLst>
            <pc:docMk/>
            <pc:sldMk cId="4156134469" sldId="328"/>
            <ac:spMk id="6" creationId="{BAA3E609-98A4-47BF-BF05-0708B88561A9}"/>
          </ac:spMkLst>
        </pc:spChg>
      </pc:sldChg>
      <pc:sldChg chg="addSp delSp modSp add">
        <pc:chgData name="Andrew Rohne" userId="513664d0-c9c1-41c9-b3ed-c6f18490ba64" providerId="ADAL" clId="{385681A3-C2A4-43A1-9F6C-A176D04532E6}" dt="2019-03-11T14:23:24.715" v="217" actId="20577"/>
        <pc:sldMkLst>
          <pc:docMk/>
          <pc:sldMk cId="288162065" sldId="329"/>
        </pc:sldMkLst>
        <pc:spChg chg="del">
          <ac:chgData name="Andrew Rohne" userId="513664d0-c9c1-41c9-b3ed-c6f18490ba64" providerId="ADAL" clId="{385681A3-C2A4-43A1-9F6C-A176D04532E6}" dt="2019-03-11T14:22:53.515" v="195"/>
          <ac:spMkLst>
            <pc:docMk/>
            <pc:sldMk cId="288162065" sldId="329"/>
            <ac:spMk id="2" creationId="{372B9AE7-BE0B-4254-94A9-AADC209512B4}"/>
          </ac:spMkLst>
        </pc:spChg>
        <pc:spChg chg="add mod">
          <ac:chgData name="Andrew Rohne" userId="513664d0-c9c1-41c9-b3ed-c6f18490ba64" providerId="ADAL" clId="{385681A3-C2A4-43A1-9F6C-A176D04532E6}" dt="2019-03-11T14:23:24.715" v="217" actId="20577"/>
          <ac:spMkLst>
            <pc:docMk/>
            <pc:sldMk cId="288162065" sldId="329"/>
            <ac:spMk id="3" creationId="{B9802DFA-0B14-4796-8D82-5D1822AE6B22}"/>
          </ac:spMkLst>
        </pc:spChg>
        <pc:picChg chg="add mod">
          <ac:chgData name="Andrew Rohne" userId="513664d0-c9c1-41c9-b3ed-c6f18490ba64" providerId="ADAL" clId="{385681A3-C2A4-43A1-9F6C-A176D04532E6}" dt="2019-03-11T14:23:02.855" v="198" actId="14100"/>
          <ac:picMkLst>
            <pc:docMk/>
            <pc:sldMk cId="288162065" sldId="329"/>
            <ac:picMk id="4" creationId="{40CF1831-B7C2-4699-BF9C-8600A80E5D6A}"/>
          </ac:picMkLst>
        </pc:picChg>
      </pc:sldChg>
      <pc:sldChg chg="addSp delSp modSp add">
        <pc:chgData name="Andrew Rohne" userId="513664d0-c9c1-41c9-b3ed-c6f18490ba64" providerId="ADAL" clId="{385681A3-C2A4-43A1-9F6C-A176D04532E6}" dt="2019-03-12T01:53:49.070" v="299" actId="20577"/>
        <pc:sldMkLst>
          <pc:docMk/>
          <pc:sldMk cId="719620489" sldId="330"/>
        </pc:sldMkLst>
        <pc:spChg chg="del">
          <ac:chgData name="Andrew Rohne" userId="513664d0-c9c1-41c9-b3ed-c6f18490ba64" providerId="ADAL" clId="{385681A3-C2A4-43A1-9F6C-A176D04532E6}" dt="2019-03-12T01:47:37.691" v="219"/>
          <ac:spMkLst>
            <pc:docMk/>
            <pc:sldMk cId="719620489" sldId="330"/>
            <ac:spMk id="2" creationId="{39FE8013-F26A-4E9A-BBA3-2858C6BA770D}"/>
          </ac:spMkLst>
        </pc:spChg>
        <pc:spChg chg="add mod">
          <ac:chgData name="Andrew Rohne" userId="513664d0-c9c1-41c9-b3ed-c6f18490ba64" providerId="ADAL" clId="{385681A3-C2A4-43A1-9F6C-A176D04532E6}" dt="2019-03-12T01:53:49.070" v="299" actId="20577"/>
          <ac:spMkLst>
            <pc:docMk/>
            <pc:sldMk cId="719620489" sldId="330"/>
            <ac:spMk id="3" creationId="{FFD4D402-5964-4136-8329-557AFF4F76CB}"/>
          </ac:spMkLst>
        </pc:spChg>
        <pc:spChg chg="add mod">
          <ac:chgData name="Andrew Rohne" userId="513664d0-c9c1-41c9-b3ed-c6f18490ba64" providerId="ADAL" clId="{385681A3-C2A4-43A1-9F6C-A176D04532E6}" dt="2019-03-12T01:49:26.215" v="276" actId="1037"/>
          <ac:spMkLst>
            <pc:docMk/>
            <pc:sldMk cId="719620489" sldId="330"/>
            <ac:spMk id="5" creationId="{B161E4E7-7425-4261-9FF5-62CEE75696AF}"/>
          </ac:spMkLst>
        </pc:spChg>
        <pc:picChg chg="add mod">
          <ac:chgData name="Andrew Rohne" userId="513664d0-c9c1-41c9-b3ed-c6f18490ba64" providerId="ADAL" clId="{385681A3-C2A4-43A1-9F6C-A176D04532E6}" dt="2019-03-12T01:49:14.145" v="231" actId="14100"/>
          <ac:picMkLst>
            <pc:docMk/>
            <pc:sldMk cId="719620489" sldId="330"/>
            <ac:picMk id="4" creationId="{47F05DCE-FB54-4E58-A066-59353ADBE543}"/>
          </ac:picMkLst>
        </pc:picChg>
      </pc:sldChg>
      <pc:sldChg chg="addSp modSp add">
        <pc:chgData name="Andrew Rohne" userId="513664d0-c9c1-41c9-b3ed-c6f18490ba64" providerId="ADAL" clId="{385681A3-C2A4-43A1-9F6C-A176D04532E6}" dt="2019-03-12T01:53:54.810" v="311" actId="20577"/>
        <pc:sldMkLst>
          <pc:docMk/>
          <pc:sldMk cId="955671579" sldId="331"/>
        </pc:sldMkLst>
        <pc:spChg chg="mod">
          <ac:chgData name="Andrew Rohne" userId="513664d0-c9c1-41c9-b3ed-c6f18490ba64" providerId="ADAL" clId="{385681A3-C2A4-43A1-9F6C-A176D04532E6}" dt="2019-03-12T01:53:54.810" v="311" actId="20577"/>
          <ac:spMkLst>
            <pc:docMk/>
            <pc:sldMk cId="955671579" sldId="331"/>
            <ac:spMk id="2" creationId="{38EA802C-1C67-4FE7-8AC1-6C18FFB59287}"/>
          </ac:spMkLst>
        </pc:spChg>
        <pc:spChg chg="add mod">
          <ac:chgData name="Andrew Rohne" userId="513664d0-c9c1-41c9-b3ed-c6f18490ba64" providerId="ADAL" clId="{385681A3-C2A4-43A1-9F6C-A176D04532E6}" dt="2019-03-12T01:48:59.685" v="228" actId="1582"/>
          <ac:spMkLst>
            <pc:docMk/>
            <pc:sldMk cId="955671579" sldId="331"/>
            <ac:spMk id="4" creationId="{60D26A55-8310-4982-BAB8-983258BE2B0C}"/>
          </ac:spMkLst>
        </pc:spChg>
        <pc:picChg chg="add mod">
          <ac:chgData name="Andrew Rohne" userId="513664d0-c9c1-41c9-b3ed-c6f18490ba64" providerId="ADAL" clId="{385681A3-C2A4-43A1-9F6C-A176D04532E6}" dt="2019-03-12T01:48:22.646" v="224" actId="14100"/>
          <ac:picMkLst>
            <pc:docMk/>
            <pc:sldMk cId="955671579" sldId="331"/>
            <ac:picMk id="3" creationId="{6772B217-2A73-4AB3-9160-DD1EF7AEC78B}"/>
          </ac:picMkLst>
        </pc:picChg>
      </pc:sldChg>
      <pc:sldChg chg="addSp delSp modSp add">
        <pc:chgData name="Andrew Rohne" userId="513664d0-c9c1-41c9-b3ed-c6f18490ba64" providerId="ADAL" clId="{385681A3-C2A4-43A1-9F6C-A176D04532E6}" dt="2019-03-12T02:05:06.549" v="681" actId="5793"/>
        <pc:sldMkLst>
          <pc:docMk/>
          <pc:sldMk cId="2504266948" sldId="332"/>
        </pc:sldMkLst>
        <pc:spChg chg="del">
          <ac:chgData name="Andrew Rohne" userId="513664d0-c9c1-41c9-b3ed-c6f18490ba64" providerId="ADAL" clId="{385681A3-C2A4-43A1-9F6C-A176D04532E6}" dt="2019-03-12T01:49:39.716" v="278"/>
          <ac:spMkLst>
            <pc:docMk/>
            <pc:sldMk cId="2504266948" sldId="332"/>
            <ac:spMk id="2" creationId="{1048DBF3-E567-4B5A-B2AD-C9914BC31D38}"/>
          </ac:spMkLst>
        </pc:spChg>
        <pc:spChg chg="add mod">
          <ac:chgData name="Andrew Rohne" userId="513664d0-c9c1-41c9-b3ed-c6f18490ba64" providerId="ADAL" clId="{385681A3-C2A4-43A1-9F6C-A176D04532E6}" dt="2019-03-12T01:54:25.682" v="323" actId="20577"/>
          <ac:spMkLst>
            <pc:docMk/>
            <pc:sldMk cId="2504266948" sldId="332"/>
            <ac:spMk id="3" creationId="{0839747E-4ECE-4C2D-91A5-ABE7FF7DF95E}"/>
          </ac:spMkLst>
        </pc:spChg>
        <pc:spChg chg="add mod">
          <ac:chgData name="Andrew Rohne" userId="513664d0-c9c1-41c9-b3ed-c6f18490ba64" providerId="ADAL" clId="{385681A3-C2A4-43A1-9F6C-A176D04532E6}" dt="2019-03-12T02:05:06.549" v="681" actId="5793"/>
          <ac:spMkLst>
            <pc:docMk/>
            <pc:sldMk cId="2504266948" sldId="332"/>
            <ac:spMk id="4" creationId="{1700186A-519E-4F86-9D12-8179A989FD52}"/>
          </ac:spMkLst>
        </pc:spChg>
      </pc:sldChg>
      <pc:sldChg chg="modSp add">
        <pc:chgData name="Andrew Rohne" userId="513664d0-c9c1-41c9-b3ed-c6f18490ba64" providerId="ADAL" clId="{385681A3-C2A4-43A1-9F6C-A176D04532E6}" dt="2019-03-12T02:05:23.668" v="684" actId="5793"/>
        <pc:sldMkLst>
          <pc:docMk/>
          <pc:sldMk cId="526917106" sldId="333"/>
        </pc:sldMkLst>
        <pc:spChg chg="mod">
          <ac:chgData name="Andrew Rohne" userId="513664d0-c9c1-41c9-b3ed-c6f18490ba64" providerId="ADAL" clId="{385681A3-C2A4-43A1-9F6C-A176D04532E6}" dt="2019-03-12T02:04:50.257" v="680" actId="20577"/>
          <ac:spMkLst>
            <pc:docMk/>
            <pc:sldMk cId="526917106" sldId="333"/>
            <ac:spMk id="2" creationId="{5A35AC8E-703B-4475-B7C8-09DE57AE53D1}"/>
          </ac:spMkLst>
        </pc:spChg>
        <pc:spChg chg="mod">
          <ac:chgData name="Andrew Rohne" userId="513664d0-c9c1-41c9-b3ed-c6f18490ba64" providerId="ADAL" clId="{385681A3-C2A4-43A1-9F6C-A176D04532E6}" dt="2019-03-12T02:05:23.668" v="684" actId="5793"/>
          <ac:spMkLst>
            <pc:docMk/>
            <pc:sldMk cId="526917106" sldId="333"/>
            <ac:spMk id="3" creationId="{2BF118DB-1754-4F31-99DA-E376E4DEB08A}"/>
          </ac:spMkLst>
        </pc:spChg>
      </pc:sldChg>
      <pc:sldChg chg="add">
        <pc:chgData name="Andrew Rohne" userId="513664d0-c9c1-41c9-b3ed-c6f18490ba64" providerId="ADAL" clId="{385681A3-C2A4-43A1-9F6C-A176D04532E6}" dt="2019-03-12T02:06:00.837" v="685"/>
        <pc:sldMkLst>
          <pc:docMk/>
          <pc:sldMk cId="3036894488" sldId="334"/>
        </pc:sldMkLst>
      </pc:sldChg>
      <pc:sldChg chg="addSp delSp modSp add del">
        <pc:chgData name="Andrew Rohne" userId="513664d0-c9c1-41c9-b3ed-c6f18490ba64" providerId="ADAL" clId="{385681A3-C2A4-43A1-9F6C-A176D04532E6}" dt="2019-03-13T18:49:07.811" v="1211" actId="2696"/>
        <pc:sldMkLst>
          <pc:docMk/>
          <pc:sldMk cId="3915172435" sldId="335"/>
        </pc:sldMkLst>
        <pc:spChg chg="del">
          <ac:chgData name="Andrew Rohne" userId="513664d0-c9c1-41c9-b3ed-c6f18490ba64" providerId="ADAL" clId="{385681A3-C2A4-43A1-9F6C-A176D04532E6}" dt="2019-03-12T02:06:17.491" v="687"/>
          <ac:spMkLst>
            <pc:docMk/>
            <pc:sldMk cId="3915172435" sldId="335"/>
            <ac:spMk id="2" creationId="{C033664A-E65A-4BA8-B338-73C6B881C3B0}"/>
          </ac:spMkLst>
        </pc:spChg>
        <pc:spChg chg="add mod">
          <ac:chgData name="Andrew Rohne" userId="513664d0-c9c1-41c9-b3ed-c6f18490ba64" providerId="ADAL" clId="{385681A3-C2A4-43A1-9F6C-A176D04532E6}" dt="2019-03-13T18:47:49.999" v="1038" actId="20577"/>
          <ac:spMkLst>
            <pc:docMk/>
            <pc:sldMk cId="3915172435" sldId="335"/>
            <ac:spMk id="3" creationId="{57B06BFE-9F4D-4040-A24A-8F28CBAEACFA}"/>
          </ac:spMkLst>
        </pc:spChg>
        <pc:spChg chg="add mod">
          <ac:chgData name="Andrew Rohne" userId="513664d0-c9c1-41c9-b3ed-c6f18490ba64" providerId="ADAL" clId="{385681A3-C2A4-43A1-9F6C-A176D04532E6}" dt="2019-03-13T18:47:40.847" v="1033" actId="20577"/>
          <ac:spMkLst>
            <pc:docMk/>
            <pc:sldMk cId="3915172435" sldId="335"/>
            <ac:spMk id="4" creationId="{23053BE3-BEE2-4234-9427-2A4500BA5A40}"/>
          </ac:spMkLst>
        </pc:spChg>
      </pc:sldChg>
      <pc:sldChg chg="addSp delSp modSp add">
        <pc:chgData name="Andrew Rohne" userId="513664d0-c9c1-41c9-b3ed-c6f18490ba64" providerId="ADAL" clId="{385681A3-C2A4-43A1-9F6C-A176D04532E6}" dt="2019-03-12T13:42:04.860" v="814" actId="255"/>
        <pc:sldMkLst>
          <pc:docMk/>
          <pc:sldMk cId="423843583" sldId="336"/>
        </pc:sldMkLst>
        <pc:spChg chg="del">
          <ac:chgData name="Andrew Rohne" userId="513664d0-c9c1-41c9-b3ed-c6f18490ba64" providerId="ADAL" clId="{385681A3-C2A4-43A1-9F6C-A176D04532E6}" dt="2019-03-12T13:39:46.511" v="689"/>
          <ac:spMkLst>
            <pc:docMk/>
            <pc:sldMk cId="423843583" sldId="336"/>
            <ac:spMk id="2" creationId="{21FBBCBE-B29D-4BD4-B831-D8FD1CC95DC0}"/>
          </ac:spMkLst>
        </pc:spChg>
        <pc:spChg chg="add mod">
          <ac:chgData name="Andrew Rohne" userId="513664d0-c9c1-41c9-b3ed-c6f18490ba64" providerId="ADAL" clId="{385681A3-C2A4-43A1-9F6C-A176D04532E6}" dt="2019-03-12T13:40:11.520" v="700" actId="20577"/>
          <ac:spMkLst>
            <pc:docMk/>
            <pc:sldMk cId="423843583" sldId="336"/>
            <ac:spMk id="3" creationId="{D9BB3E8A-716F-41CA-A94E-57A967C381C1}"/>
          </ac:spMkLst>
        </pc:spChg>
        <pc:spChg chg="add mod">
          <ac:chgData name="Andrew Rohne" userId="513664d0-c9c1-41c9-b3ed-c6f18490ba64" providerId="ADAL" clId="{385681A3-C2A4-43A1-9F6C-A176D04532E6}" dt="2019-03-12T13:41:38.132" v="806" actId="947"/>
          <ac:spMkLst>
            <pc:docMk/>
            <pc:sldMk cId="423843583" sldId="336"/>
            <ac:spMk id="4" creationId="{A74C2280-9055-4327-8497-E416E385C146}"/>
          </ac:spMkLst>
        </pc:spChg>
        <pc:spChg chg="add mod">
          <ac:chgData name="Andrew Rohne" userId="513664d0-c9c1-41c9-b3ed-c6f18490ba64" providerId="ADAL" clId="{385681A3-C2A4-43A1-9F6C-A176D04532E6}" dt="2019-03-12T13:42:04.860" v="814" actId="255"/>
          <ac:spMkLst>
            <pc:docMk/>
            <pc:sldMk cId="423843583" sldId="336"/>
            <ac:spMk id="5" creationId="{54BDA8BB-5046-4194-9F6F-770646B15494}"/>
          </ac:spMkLst>
        </pc:spChg>
      </pc:sldChg>
      <pc:sldChg chg="modSp add ord">
        <pc:chgData name="Andrew Rohne" userId="513664d0-c9c1-41c9-b3ed-c6f18490ba64" providerId="ADAL" clId="{385681A3-C2A4-43A1-9F6C-A176D04532E6}" dt="2019-03-12T13:50:06.604" v="818" actId="14100"/>
        <pc:sldMkLst>
          <pc:docMk/>
          <pc:sldMk cId="3434098002" sldId="337"/>
        </pc:sldMkLst>
        <pc:spChg chg="mod">
          <ac:chgData name="Andrew Rohne" userId="513664d0-c9c1-41c9-b3ed-c6f18490ba64" providerId="ADAL" clId="{385681A3-C2A4-43A1-9F6C-A176D04532E6}" dt="2019-03-12T13:50:06.604" v="818" actId="14100"/>
          <ac:spMkLst>
            <pc:docMk/>
            <pc:sldMk cId="3434098002" sldId="337"/>
            <ac:spMk id="5" creationId="{00000000-0000-0000-0000-000000000000}"/>
          </ac:spMkLst>
        </pc:spChg>
      </pc:sldChg>
      <pc:sldChg chg="addSp delSp modSp add">
        <pc:chgData name="Andrew Rohne" userId="513664d0-c9c1-41c9-b3ed-c6f18490ba64" providerId="ADAL" clId="{385681A3-C2A4-43A1-9F6C-A176D04532E6}" dt="2019-03-13T19:36:44.301" v="1804" actId="20577"/>
        <pc:sldMkLst>
          <pc:docMk/>
          <pc:sldMk cId="2629457751" sldId="338"/>
        </pc:sldMkLst>
        <pc:spChg chg="del">
          <ac:chgData name="Andrew Rohne" userId="513664d0-c9c1-41c9-b3ed-c6f18490ba64" providerId="ADAL" clId="{385681A3-C2A4-43A1-9F6C-A176D04532E6}" dt="2019-03-12T13:50:15.910" v="820"/>
          <ac:spMkLst>
            <pc:docMk/>
            <pc:sldMk cId="2629457751" sldId="338"/>
            <ac:spMk id="2" creationId="{52A55523-159A-4C6F-BDAF-153D0328B087}"/>
          </ac:spMkLst>
        </pc:spChg>
        <pc:spChg chg="add del mod">
          <ac:chgData name="Andrew Rohne" userId="513664d0-c9c1-41c9-b3ed-c6f18490ba64" providerId="ADAL" clId="{385681A3-C2A4-43A1-9F6C-A176D04532E6}" dt="2019-03-12T13:50:19.272" v="821"/>
          <ac:spMkLst>
            <pc:docMk/>
            <pc:sldMk cId="2629457751" sldId="338"/>
            <ac:spMk id="3" creationId="{C944F9CD-DF70-4710-BC4D-654EE72FC4F2}"/>
          </ac:spMkLst>
        </pc:spChg>
        <pc:spChg chg="add del mod">
          <ac:chgData name="Andrew Rohne" userId="513664d0-c9c1-41c9-b3ed-c6f18490ba64" providerId="ADAL" clId="{385681A3-C2A4-43A1-9F6C-A176D04532E6}" dt="2019-03-12T13:50:19.272" v="821"/>
          <ac:spMkLst>
            <pc:docMk/>
            <pc:sldMk cId="2629457751" sldId="338"/>
            <ac:spMk id="4" creationId="{A197E9FD-D546-4BC9-86CA-A79EF620ACB7}"/>
          </ac:spMkLst>
        </pc:spChg>
        <pc:spChg chg="add del mod">
          <ac:chgData name="Andrew Rohne" userId="513664d0-c9c1-41c9-b3ed-c6f18490ba64" providerId="ADAL" clId="{385681A3-C2A4-43A1-9F6C-A176D04532E6}" dt="2019-03-12T13:50:19.272" v="821"/>
          <ac:spMkLst>
            <pc:docMk/>
            <pc:sldMk cId="2629457751" sldId="338"/>
            <ac:spMk id="5" creationId="{80C20E25-58F3-4ACC-9A44-792F7F70083B}"/>
          </ac:spMkLst>
        </pc:spChg>
        <pc:spChg chg="add mod">
          <ac:chgData name="Andrew Rohne" userId="513664d0-c9c1-41c9-b3ed-c6f18490ba64" providerId="ADAL" clId="{385681A3-C2A4-43A1-9F6C-A176D04532E6}" dt="2019-03-12T16:14:07.640" v="881" actId="20577"/>
          <ac:spMkLst>
            <pc:docMk/>
            <pc:sldMk cId="2629457751" sldId="338"/>
            <ac:spMk id="6" creationId="{914C092F-4BDF-4955-A796-B5B97FCC42EF}"/>
          </ac:spMkLst>
        </pc:spChg>
        <pc:spChg chg="add mod">
          <ac:chgData name="Andrew Rohne" userId="513664d0-c9c1-41c9-b3ed-c6f18490ba64" providerId="ADAL" clId="{385681A3-C2A4-43A1-9F6C-A176D04532E6}" dt="2019-03-13T19:36:44.301" v="1804" actId="20577"/>
          <ac:spMkLst>
            <pc:docMk/>
            <pc:sldMk cId="2629457751" sldId="338"/>
            <ac:spMk id="7" creationId="{961A4649-141D-43E9-B095-31E13C7441AC}"/>
          </ac:spMkLst>
        </pc:spChg>
      </pc:sldChg>
      <pc:sldChg chg="addSp modSp add">
        <pc:chgData name="Andrew Rohne" userId="513664d0-c9c1-41c9-b3ed-c6f18490ba64" providerId="ADAL" clId="{385681A3-C2A4-43A1-9F6C-A176D04532E6}" dt="2019-03-12T16:00:36.864" v="835" actId="20577"/>
        <pc:sldMkLst>
          <pc:docMk/>
          <pc:sldMk cId="2151258387" sldId="339"/>
        </pc:sldMkLst>
        <pc:spChg chg="mod">
          <ac:chgData name="Andrew Rohne" userId="513664d0-c9c1-41c9-b3ed-c6f18490ba64" providerId="ADAL" clId="{385681A3-C2A4-43A1-9F6C-A176D04532E6}" dt="2019-03-12T16:00:36.864" v="835" actId="20577"/>
          <ac:spMkLst>
            <pc:docMk/>
            <pc:sldMk cId="2151258387" sldId="339"/>
            <ac:spMk id="2" creationId="{C9375FD2-A8A6-4EFB-AF78-BB3490DB7038}"/>
          </ac:spMkLst>
        </pc:spChg>
        <pc:picChg chg="add mod">
          <ac:chgData name="Andrew Rohne" userId="513664d0-c9c1-41c9-b3ed-c6f18490ba64" providerId="ADAL" clId="{385681A3-C2A4-43A1-9F6C-A176D04532E6}" dt="2019-03-12T16:00:33.792" v="824" actId="1076"/>
          <ac:picMkLst>
            <pc:docMk/>
            <pc:sldMk cId="2151258387" sldId="339"/>
            <ac:picMk id="3" creationId="{04340464-D5B8-4583-82D7-F1EAD9855248}"/>
          </ac:picMkLst>
        </pc:picChg>
      </pc:sldChg>
      <pc:sldChg chg="modSp add">
        <pc:chgData name="Andrew Rohne" userId="513664d0-c9c1-41c9-b3ed-c6f18490ba64" providerId="ADAL" clId="{385681A3-C2A4-43A1-9F6C-A176D04532E6}" dt="2019-03-14T14:29:32.773" v="3861" actId="20577"/>
        <pc:sldMkLst>
          <pc:docMk/>
          <pc:sldMk cId="2077513932" sldId="340"/>
        </pc:sldMkLst>
        <pc:spChg chg="mod">
          <ac:chgData name="Andrew Rohne" userId="513664d0-c9c1-41c9-b3ed-c6f18490ba64" providerId="ADAL" clId="{385681A3-C2A4-43A1-9F6C-A176D04532E6}" dt="2019-03-13T18:47:55.905" v="1050" actId="20577"/>
          <ac:spMkLst>
            <pc:docMk/>
            <pc:sldMk cId="2077513932" sldId="340"/>
            <ac:spMk id="2" creationId="{563BDCCE-0DFC-4804-88CB-701EC9BF17DF}"/>
          </ac:spMkLst>
        </pc:spChg>
        <pc:spChg chg="mod">
          <ac:chgData name="Andrew Rohne" userId="513664d0-c9c1-41c9-b3ed-c6f18490ba64" providerId="ADAL" clId="{385681A3-C2A4-43A1-9F6C-A176D04532E6}" dt="2019-03-14T14:29:32.773" v="3861" actId="20577"/>
          <ac:spMkLst>
            <pc:docMk/>
            <pc:sldMk cId="2077513932" sldId="340"/>
            <ac:spMk id="3" creationId="{B03A7EE4-C2B0-4A4B-A9AA-0B13CE935B58}"/>
          </ac:spMkLst>
        </pc:spChg>
      </pc:sldChg>
      <pc:sldChg chg="addSp delSp modSp add addCm delCm modCm">
        <pc:chgData name="Andrew Rohne" userId="513664d0-c9c1-41c9-b3ed-c6f18490ba64" providerId="ADAL" clId="{385681A3-C2A4-43A1-9F6C-A176D04532E6}" dt="2019-03-14T13:50:13.424" v="3784" actId="20577"/>
        <pc:sldMkLst>
          <pc:docMk/>
          <pc:sldMk cId="958170281" sldId="341"/>
        </pc:sldMkLst>
        <pc:spChg chg="mod">
          <ac:chgData name="Andrew Rohne" userId="513664d0-c9c1-41c9-b3ed-c6f18490ba64" providerId="ADAL" clId="{385681A3-C2A4-43A1-9F6C-A176D04532E6}" dt="2019-03-13T18:49:15.263" v="1220" actId="20577"/>
          <ac:spMkLst>
            <pc:docMk/>
            <pc:sldMk cId="958170281" sldId="341"/>
            <ac:spMk id="2" creationId="{D038B234-1A77-4AB7-9BF1-3F101E56FDF6}"/>
          </ac:spMkLst>
        </pc:spChg>
        <pc:spChg chg="mod">
          <ac:chgData name="Andrew Rohne" userId="513664d0-c9c1-41c9-b3ed-c6f18490ba64" providerId="ADAL" clId="{385681A3-C2A4-43A1-9F6C-A176D04532E6}" dt="2019-03-14T13:50:13.424" v="3784" actId="20577"/>
          <ac:spMkLst>
            <pc:docMk/>
            <pc:sldMk cId="958170281" sldId="341"/>
            <ac:spMk id="3" creationId="{2A7D0F86-E4C0-4770-A82F-6AB292C6E248}"/>
          </ac:spMkLst>
        </pc:spChg>
        <pc:picChg chg="add del mod">
          <ac:chgData name="Andrew Rohne" userId="513664d0-c9c1-41c9-b3ed-c6f18490ba64" providerId="ADAL" clId="{385681A3-C2A4-43A1-9F6C-A176D04532E6}" dt="2019-03-13T19:12:07.402" v="1600"/>
          <ac:picMkLst>
            <pc:docMk/>
            <pc:sldMk cId="958170281" sldId="341"/>
            <ac:picMk id="4" creationId="{82CEEF00-7074-4A11-826E-E93A5F207F39}"/>
          </ac:picMkLst>
        </pc:picChg>
        <pc:picChg chg="add del mod">
          <ac:chgData name="Andrew Rohne" userId="513664d0-c9c1-41c9-b3ed-c6f18490ba64" providerId="ADAL" clId="{385681A3-C2A4-43A1-9F6C-A176D04532E6}" dt="2019-03-13T19:12:27.157" v="1619"/>
          <ac:picMkLst>
            <pc:docMk/>
            <pc:sldMk cId="958170281" sldId="341"/>
            <ac:picMk id="5" creationId="{4C92154E-4C67-4BF7-BE03-B159B72213F6}"/>
          </ac:picMkLst>
        </pc:picChg>
      </pc:sldChg>
      <pc:sldChg chg="modSp add">
        <pc:chgData name="Andrew Rohne" userId="513664d0-c9c1-41c9-b3ed-c6f18490ba64" providerId="ADAL" clId="{385681A3-C2A4-43A1-9F6C-A176D04532E6}" dt="2019-03-14T14:45:21.083" v="3967" actId="20577"/>
        <pc:sldMkLst>
          <pc:docMk/>
          <pc:sldMk cId="167096656" sldId="342"/>
        </pc:sldMkLst>
        <pc:spChg chg="mod">
          <ac:chgData name="Andrew Rohne" userId="513664d0-c9c1-41c9-b3ed-c6f18490ba64" providerId="ADAL" clId="{385681A3-C2A4-43A1-9F6C-A176D04532E6}" dt="2019-03-13T18:51:48.637" v="1352" actId="20577"/>
          <ac:spMkLst>
            <pc:docMk/>
            <pc:sldMk cId="167096656" sldId="342"/>
            <ac:spMk id="2" creationId="{FD9A65B0-E420-4F1D-8728-EC6E1098E8EB}"/>
          </ac:spMkLst>
        </pc:spChg>
        <pc:spChg chg="mod">
          <ac:chgData name="Andrew Rohne" userId="513664d0-c9c1-41c9-b3ed-c6f18490ba64" providerId="ADAL" clId="{385681A3-C2A4-43A1-9F6C-A176D04532E6}" dt="2019-03-14T14:45:21.083" v="3967" actId="20577"/>
          <ac:spMkLst>
            <pc:docMk/>
            <pc:sldMk cId="167096656" sldId="342"/>
            <ac:spMk id="3" creationId="{9A67D275-259F-4BA6-B01A-B05EBEC2FF4E}"/>
          </ac:spMkLst>
        </pc:spChg>
      </pc:sldChg>
      <pc:sldChg chg="addSp delSp modSp add">
        <pc:chgData name="Andrew Rohne" userId="513664d0-c9c1-41c9-b3ed-c6f18490ba64" providerId="ADAL" clId="{385681A3-C2A4-43A1-9F6C-A176D04532E6}" dt="2019-03-14T13:39:10.278" v="3742" actId="14100"/>
        <pc:sldMkLst>
          <pc:docMk/>
          <pc:sldMk cId="2181360838" sldId="343"/>
        </pc:sldMkLst>
        <pc:spChg chg="mod">
          <ac:chgData name="Andrew Rohne" userId="513664d0-c9c1-41c9-b3ed-c6f18490ba64" providerId="ADAL" clId="{385681A3-C2A4-43A1-9F6C-A176D04532E6}" dt="2019-03-13T19:12:22.527" v="1618" actId="20577"/>
          <ac:spMkLst>
            <pc:docMk/>
            <pc:sldMk cId="2181360838" sldId="343"/>
            <ac:spMk id="2" creationId="{079BFF0C-F553-42BF-81DB-9B552CC20C36}"/>
          </ac:spMkLst>
        </pc:spChg>
        <pc:picChg chg="add del mod">
          <ac:chgData name="Andrew Rohne" userId="513664d0-c9c1-41c9-b3ed-c6f18490ba64" providerId="ADAL" clId="{385681A3-C2A4-43A1-9F6C-A176D04532E6}" dt="2019-03-13T19:13:17.884" v="1625" actId="478"/>
          <ac:picMkLst>
            <pc:docMk/>
            <pc:sldMk cId="2181360838" sldId="343"/>
            <ac:picMk id="4" creationId="{785EF10D-AA5A-49CE-A5BD-4996C4F12D7D}"/>
          </ac:picMkLst>
        </pc:picChg>
        <pc:picChg chg="add del mod">
          <ac:chgData name="Andrew Rohne" userId="513664d0-c9c1-41c9-b3ed-c6f18490ba64" providerId="ADAL" clId="{385681A3-C2A4-43A1-9F6C-A176D04532E6}" dt="2019-03-14T13:38:32.395" v="3732" actId="478"/>
          <ac:picMkLst>
            <pc:docMk/>
            <pc:sldMk cId="2181360838" sldId="343"/>
            <ac:picMk id="5" creationId="{BC6A7B76-7BD3-4E3A-88B1-1A13FD132E4B}"/>
          </ac:picMkLst>
        </pc:picChg>
        <pc:picChg chg="add mod">
          <ac:chgData name="Andrew Rohne" userId="513664d0-c9c1-41c9-b3ed-c6f18490ba64" providerId="ADAL" clId="{385681A3-C2A4-43A1-9F6C-A176D04532E6}" dt="2019-03-14T13:39:10.278" v="3742" actId="14100"/>
          <ac:picMkLst>
            <pc:docMk/>
            <pc:sldMk cId="2181360838" sldId="343"/>
            <ac:picMk id="6" creationId="{03BD8FD2-0609-4086-AA99-2F161034103A}"/>
          </ac:picMkLst>
        </pc:picChg>
      </pc:sldChg>
      <pc:sldChg chg="addSp delSp modSp add">
        <pc:chgData name="Andrew Rohne" userId="513664d0-c9c1-41c9-b3ed-c6f18490ba64" providerId="ADAL" clId="{385681A3-C2A4-43A1-9F6C-A176D04532E6}" dt="2019-03-14T13:39:00.752" v="3738" actId="14100"/>
        <pc:sldMkLst>
          <pc:docMk/>
          <pc:sldMk cId="384143653" sldId="344"/>
        </pc:sldMkLst>
        <pc:spChg chg="mod">
          <ac:chgData name="Andrew Rohne" userId="513664d0-c9c1-41c9-b3ed-c6f18490ba64" providerId="ADAL" clId="{385681A3-C2A4-43A1-9F6C-A176D04532E6}" dt="2019-03-13T19:13:55.629" v="1660" actId="20577"/>
          <ac:spMkLst>
            <pc:docMk/>
            <pc:sldMk cId="384143653" sldId="344"/>
            <ac:spMk id="2" creationId="{3CD5070F-4418-40AF-8AC1-8EB76F5DD52F}"/>
          </ac:spMkLst>
        </pc:spChg>
        <pc:picChg chg="add del mod">
          <ac:chgData name="Andrew Rohne" userId="513664d0-c9c1-41c9-b3ed-c6f18490ba64" providerId="ADAL" clId="{385681A3-C2A4-43A1-9F6C-A176D04532E6}" dt="2019-03-14T13:38:35.638" v="3734" actId="478"/>
          <ac:picMkLst>
            <pc:docMk/>
            <pc:sldMk cId="384143653" sldId="344"/>
            <ac:picMk id="4" creationId="{B7622991-8320-450E-BB9C-2DC4182E643A}"/>
          </ac:picMkLst>
        </pc:picChg>
        <pc:picChg chg="add mod">
          <ac:chgData name="Andrew Rohne" userId="513664d0-c9c1-41c9-b3ed-c6f18490ba64" providerId="ADAL" clId="{385681A3-C2A4-43A1-9F6C-A176D04532E6}" dt="2019-03-14T13:39:00.752" v="3738" actId="14100"/>
          <ac:picMkLst>
            <pc:docMk/>
            <pc:sldMk cId="384143653" sldId="344"/>
            <ac:picMk id="5" creationId="{DFAC2B99-0B45-4139-B71D-A32E0EAAB862}"/>
          </ac:picMkLst>
        </pc:picChg>
      </pc:sldChg>
      <pc:sldChg chg="addSp delSp modSp add">
        <pc:chgData name="Andrew Rohne" userId="513664d0-c9c1-41c9-b3ed-c6f18490ba64" providerId="ADAL" clId="{385681A3-C2A4-43A1-9F6C-A176D04532E6}" dt="2019-03-14T14:56:06.577" v="4060" actId="20577"/>
        <pc:sldMkLst>
          <pc:docMk/>
          <pc:sldMk cId="2377775583" sldId="345"/>
        </pc:sldMkLst>
        <pc:spChg chg="mod">
          <ac:chgData name="Andrew Rohne" userId="513664d0-c9c1-41c9-b3ed-c6f18490ba64" providerId="ADAL" clId="{385681A3-C2A4-43A1-9F6C-A176D04532E6}" dt="2019-03-14T14:56:06.577" v="4060" actId="20577"/>
          <ac:spMkLst>
            <pc:docMk/>
            <pc:sldMk cId="2377775583" sldId="345"/>
            <ac:spMk id="2" creationId="{BCCF3FF2-7538-4F6C-A441-032CE8EC525F}"/>
          </ac:spMkLst>
        </pc:spChg>
        <pc:picChg chg="add del mod">
          <ac:chgData name="Andrew Rohne" userId="513664d0-c9c1-41c9-b3ed-c6f18490ba64" providerId="ADAL" clId="{385681A3-C2A4-43A1-9F6C-A176D04532E6}" dt="2019-03-13T19:23:36.007" v="1691" actId="478"/>
          <ac:picMkLst>
            <pc:docMk/>
            <pc:sldMk cId="2377775583" sldId="345"/>
            <ac:picMk id="4" creationId="{9C03C0CF-4543-4036-849B-2B213CE3C6E3}"/>
          </ac:picMkLst>
        </pc:picChg>
        <pc:picChg chg="add del mod">
          <ac:chgData name="Andrew Rohne" userId="513664d0-c9c1-41c9-b3ed-c6f18490ba64" providerId="ADAL" clId="{385681A3-C2A4-43A1-9F6C-A176D04532E6}" dt="2019-03-13T19:25:14.370" v="1696" actId="478"/>
          <ac:picMkLst>
            <pc:docMk/>
            <pc:sldMk cId="2377775583" sldId="345"/>
            <ac:picMk id="5" creationId="{A54471DB-E8DF-4C49-8E20-D4E0BE506217}"/>
          </ac:picMkLst>
        </pc:picChg>
        <pc:picChg chg="add del mod">
          <ac:chgData name="Andrew Rohne" userId="513664d0-c9c1-41c9-b3ed-c6f18490ba64" providerId="ADAL" clId="{385681A3-C2A4-43A1-9F6C-A176D04532E6}" dt="2019-03-14T13:53:58.330" v="3785" actId="478"/>
          <ac:picMkLst>
            <pc:docMk/>
            <pc:sldMk cId="2377775583" sldId="345"/>
            <ac:picMk id="6" creationId="{5E9C6318-122B-48C2-B3F4-3ACCBA5331FA}"/>
          </ac:picMkLst>
        </pc:picChg>
        <pc:picChg chg="add mod">
          <ac:chgData name="Andrew Rohne" userId="513664d0-c9c1-41c9-b3ed-c6f18490ba64" providerId="ADAL" clId="{385681A3-C2A4-43A1-9F6C-A176D04532E6}" dt="2019-03-14T13:54:09.546" v="3789" actId="14100"/>
          <ac:picMkLst>
            <pc:docMk/>
            <pc:sldMk cId="2377775583" sldId="345"/>
            <ac:picMk id="7" creationId="{3FC65437-BEC3-4925-9DE5-A89C0038DB9A}"/>
          </ac:picMkLst>
        </pc:picChg>
      </pc:sldChg>
      <pc:sldChg chg="addSp delSp modSp add">
        <pc:chgData name="Andrew Rohne" userId="513664d0-c9c1-41c9-b3ed-c6f18490ba64" providerId="ADAL" clId="{385681A3-C2A4-43A1-9F6C-A176D04532E6}" dt="2019-03-13T20:10:40.307" v="2143" actId="20577"/>
        <pc:sldMkLst>
          <pc:docMk/>
          <pc:sldMk cId="3437957007" sldId="346"/>
        </pc:sldMkLst>
        <pc:spChg chg="mod">
          <ac:chgData name="Andrew Rohne" userId="513664d0-c9c1-41c9-b3ed-c6f18490ba64" providerId="ADAL" clId="{385681A3-C2A4-43A1-9F6C-A176D04532E6}" dt="2019-03-13T20:05:20.294" v="1944" actId="20577"/>
          <ac:spMkLst>
            <pc:docMk/>
            <pc:sldMk cId="3437957007" sldId="346"/>
            <ac:spMk id="2" creationId="{FD636FDE-5ACF-4A92-8345-9F8CB30F863E}"/>
          </ac:spMkLst>
        </pc:spChg>
        <pc:spChg chg="mod">
          <ac:chgData name="Andrew Rohne" userId="513664d0-c9c1-41c9-b3ed-c6f18490ba64" providerId="ADAL" clId="{385681A3-C2A4-43A1-9F6C-A176D04532E6}" dt="2019-03-13T20:10:40.307" v="2143" actId="20577"/>
          <ac:spMkLst>
            <pc:docMk/>
            <pc:sldMk cId="3437957007" sldId="346"/>
            <ac:spMk id="3" creationId="{A39D842A-31D1-404F-B516-589E6681A935}"/>
          </ac:spMkLst>
        </pc:spChg>
        <pc:picChg chg="add del mod">
          <ac:chgData name="Andrew Rohne" userId="513664d0-c9c1-41c9-b3ed-c6f18490ba64" providerId="ADAL" clId="{385681A3-C2A4-43A1-9F6C-A176D04532E6}" dt="2019-03-13T20:09:13.963" v="2105"/>
          <ac:picMkLst>
            <pc:docMk/>
            <pc:sldMk cId="3437957007" sldId="346"/>
            <ac:picMk id="4" creationId="{158C628B-2AD0-4F94-92C6-373C4D594AB5}"/>
          </ac:picMkLst>
        </pc:picChg>
      </pc:sldChg>
      <pc:sldChg chg="addSp delSp modSp add">
        <pc:chgData name="Andrew Rohne" userId="513664d0-c9c1-41c9-b3ed-c6f18490ba64" providerId="ADAL" clId="{385681A3-C2A4-43A1-9F6C-A176D04532E6}" dt="2019-03-13T20:03:45.256" v="1923" actId="20577"/>
        <pc:sldMkLst>
          <pc:docMk/>
          <pc:sldMk cId="4161127906" sldId="347"/>
        </pc:sldMkLst>
        <pc:spChg chg="del">
          <ac:chgData name="Andrew Rohne" userId="513664d0-c9c1-41c9-b3ed-c6f18490ba64" providerId="ADAL" clId="{385681A3-C2A4-43A1-9F6C-A176D04532E6}" dt="2019-03-13T20:03:20.435" v="1860"/>
          <ac:spMkLst>
            <pc:docMk/>
            <pc:sldMk cId="4161127906" sldId="347"/>
            <ac:spMk id="2" creationId="{B2DCBA51-4D4D-4EE3-80EB-49B9AC5FB3F7}"/>
          </ac:spMkLst>
        </pc:spChg>
        <pc:spChg chg="del">
          <ac:chgData name="Andrew Rohne" userId="513664d0-c9c1-41c9-b3ed-c6f18490ba64" providerId="ADAL" clId="{385681A3-C2A4-43A1-9F6C-A176D04532E6}" dt="2019-03-13T20:03:20.435" v="1860"/>
          <ac:spMkLst>
            <pc:docMk/>
            <pc:sldMk cId="4161127906" sldId="347"/>
            <ac:spMk id="3" creationId="{FF596310-F292-42A2-BE93-9B9E0D3FAC7A}"/>
          </ac:spMkLst>
        </pc:spChg>
        <pc:spChg chg="add mod">
          <ac:chgData name="Andrew Rohne" userId="513664d0-c9c1-41c9-b3ed-c6f18490ba64" providerId="ADAL" clId="{385681A3-C2A4-43A1-9F6C-A176D04532E6}" dt="2019-03-13T20:03:45.256" v="1923" actId="20577"/>
          <ac:spMkLst>
            <pc:docMk/>
            <pc:sldMk cId="4161127906" sldId="347"/>
            <ac:spMk id="4" creationId="{6D3C2EC8-8017-4BFE-AA02-14C352859ECC}"/>
          </ac:spMkLst>
        </pc:spChg>
      </pc:sldChg>
      <pc:sldChg chg="addSp modSp add">
        <pc:chgData name="Andrew Rohne" userId="513664d0-c9c1-41c9-b3ed-c6f18490ba64" providerId="ADAL" clId="{385681A3-C2A4-43A1-9F6C-A176D04532E6}" dt="2019-03-13T20:09:23.639" v="2108" actId="14100"/>
        <pc:sldMkLst>
          <pc:docMk/>
          <pc:sldMk cId="3652940069" sldId="348"/>
        </pc:sldMkLst>
        <pc:spChg chg="mod">
          <ac:chgData name="Andrew Rohne" userId="513664d0-c9c1-41c9-b3ed-c6f18490ba64" providerId="ADAL" clId="{385681A3-C2A4-43A1-9F6C-A176D04532E6}" dt="2019-03-13T20:09:10.538" v="2104" actId="20577"/>
          <ac:spMkLst>
            <pc:docMk/>
            <pc:sldMk cId="3652940069" sldId="348"/>
            <ac:spMk id="2" creationId="{00B8DBBB-E0A6-4C1F-913D-F4CF5F0528E0}"/>
          </ac:spMkLst>
        </pc:spChg>
        <pc:picChg chg="add mod">
          <ac:chgData name="Andrew Rohne" userId="513664d0-c9c1-41c9-b3ed-c6f18490ba64" providerId="ADAL" clId="{385681A3-C2A4-43A1-9F6C-A176D04532E6}" dt="2019-03-13T20:09:23.639" v="2108" actId="14100"/>
          <ac:picMkLst>
            <pc:docMk/>
            <pc:sldMk cId="3652940069" sldId="348"/>
            <ac:picMk id="4" creationId="{559FF4EE-3695-4AE7-932D-0F109A61A4FE}"/>
          </ac:picMkLst>
        </pc:picChg>
      </pc:sldChg>
      <pc:sldChg chg="modSp add">
        <pc:chgData name="Andrew Rohne" userId="513664d0-c9c1-41c9-b3ed-c6f18490ba64" providerId="ADAL" clId="{385681A3-C2A4-43A1-9F6C-A176D04532E6}" dt="2019-03-13T20:15:32.086" v="2601" actId="313"/>
        <pc:sldMkLst>
          <pc:docMk/>
          <pc:sldMk cId="2859624281" sldId="349"/>
        </pc:sldMkLst>
        <pc:spChg chg="mod">
          <ac:chgData name="Andrew Rohne" userId="513664d0-c9c1-41c9-b3ed-c6f18490ba64" providerId="ADAL" clId="{385681A3-C2A4-43A1-9F6C-A176D04532E6}" dt="2019-03-13T20:15:32.086" v="2601" actId="313"/>
          <ac:spMkLst>
            <pc:docMk/>
            <pc:sldMk cId="2859624281" sldId="349"/>
            <ac:spMk id="2" creationId="{1F3D89AB-4E75-4D7D-9AC3-366656E6E29D}"/>
          </ac:spMkLst>
        </pc:spChg>
        <pc:spChg chg="mod">
          <ac:chgData name="Andrew Rohne" userId="513664d0-c9c1-41c9-b3ed-c6f18490ba64" providerId="ADAL" clId="{385681A3-C2A4-43A1-9F6C-A176D04532E6}" dt="2019-03-13T20:15:24.260" v="2600" actId="20577"/>
          <ac:spMkLst>
            <pc:docMk/>
            <pc:sldMk cId="2859624281" sldId="349"/>
            <ac:spMk id="3" creationId="{AB3F00E1-20F3-4A22-A4AA-29624FC760BF}"/>
          </ac:spMkLst>
        </pc:spChg>
      </pc:sldChg>
      <pc:sldChg chg="modSp add">
        <pc:chgData name="Andrew Rohne" userId="513664d0-c9c1-41c9-b3ed-c6f18490ba64" providerId="ADAL" clId="{385681A3-C2A4-43A1-9F6C-A176D04532E6}" dt="2019-03-13T21:04:46.773" v="2787" actId="20577"/>
        <pc:sldMkLst>
          <pc:docMk/>
          <pc:sldMk cId="2136622286" sldId="350"/>
        </pc:sldMkLst>
        <pc:spChg chg="mod">
          <ac:chgData name="Andrew Rohne" userId="513664d0-c9c1-41c9-b3ed-c6f18490ba64" providerId="ADAL" clId="{385681A3-C2A4-43A1-9F6C-A176D04532E6}" dt="2019-03-13T21:04:22.573" v="2702" actId="20577"/>
          <ac:spMkLst>
            <pc:docMk/>
            <pc:sldMk cId="2136622286" sldId="350"/>
            <ac:spMk id="2" creationId="{87735E2D-5104-4EC6-9039-7FD618F41DB7}"/>
          </ac:spMkLst>
        </pc:spChg>
        <pc:spChg chg="mod">
          <ac:chgData name="Andrew Rohne" userId="513664d0-c9c1-41c9-b3ed-c6f18490ba64" providerId="ADAL" clId="{385681A3-C2A4-43A1-9F6C-A176D04532E6}" dt="2019-03-13T21:04:46.773" v="2787" actId="20577"/>
          <ac:spMkLst>
            <pc:docMk/>
            <pc:sldMk cId="2136622286" sldId="350"/>
            <ac:spMk id="3" creationId="{49545FD3-5D62-48D3-A124-042CD0C9458D}"/>
          </ac:spMkLst>
        </pc:spChg>
      </pc:sldChg>
      <pc:sldChg chg="modSp add del">
        <pc:chgData name="Andrew Rohne" userId="513664d0-c9c1-41c9-b3ed-c6f18490ba64" providerId="ADAL" clId="{385681A3-C2A4-43A1-9F6C-A176D04532E6}" dt="2019-03-13T20:44:09.613" v="2679" actId="2696"/>
        <pc:sldMkLst>
          <pc:docMk/>
          <pc:sldMk cId="3469444069" sldId="350"/>
        </pc:sldMkLst>
        <pc:spChg chg="mod">
          <ac:chgData name="Andrew Rohne" userId="513664d0-c9c1-41c9-b3ed-c6f18490ba64" providerId="ADAL" clId="{385681A3-C2A4-43A1-9F6C-A176D04532E6}" dt="2019-03-13T20:18:36.178" v="2609" actId="20577"/>
          <ac:spMkLst>
            <pc:docMk/>
            <pc:sldMk cId="3469444069" sldId="350"/>
            <ac:spMk id="2" creationId="{64D0B954-81F5-4ECB-A852-B6697421991D}"/>
          </ac:spMkLst>
        </pc:spChg>
        <pc:spChg chg="mod">
          <ac:chgData name="Andrew Rohne" userId="513664d0-c9c1-41c9-b3ed-c6f18490ba64" providerId="ADAL" clId="{385681A3-C2A4-43A1-9F6C-A176D04532E6}" dt="2019-03-13T20:40:33.074" v="2678" actId="20577"/>
          <ac:spMkLst>
            <pc:docMk/>
            <pc:sldMk cId="3469444069" sldId="350"/>
            <ac:spMk id="3" creationId="{E7458EC2-DC3F-4937-AE57-33C163936162}"/>
          </ac:spMkLst>
        </pc:spChg>
      </pc:sldChg>
      <pc:sldChg chg="addSp delSp modSp add">
        <pc:chgData name="Andrew Rohne" userId="513664d0-c9c1-41c9-b3ed-c6f18490ba64" providerId="ADAL" clId="{385681A3-C2A4-43A1-9F6C-A176D04532E6}" dt="2019-03-13T20:47:21.594" v="2692" actId="14100"/>
        <pc:sldMkLst>
          <pc:docMk/>
          <pc:sldMk cId="2207111991" sldId="351"/>
        </pc:sldMkLst>
        <pc:spChg chg="del">
          <ac:chgData name="Andrew Rohne" userId="513664d0-c9c1-41c9-b3ed-c6f18490ba64" providerId="ADAL" clId="{385681A3-C2A4-43A1-9F6C-A176D04532E6}" dt="2019-03-13T20:46:07.035" v="2682"/>
          <ac:spMkLst>
            <pc:docMk/>
            <pc:sldMk cId="2207111991" sldId="351"/>
            <ac:spMk id="2" creationId="{04C97A02-C391-4527-9458-B9E18840C503}"/>
          </ac:spMkLst>
        </pc:spChg>
        <pc:spChg chg="del">
          <ac:chgData name="Andrew Rohne" userId="513664d0-c9c1-41c9-b3ed-c6f18490ba64" providerId="ADAL" clId="{385681A3-C2A4-43A1-9F6C-A176D04532E6}" dt="2019-03-13T20:46:07.035" v="2682"/>
          <ac:spMkLst>
            <pc:docMk/>
            <pc:sldMk cId="2207111991" sldId="351"/>
            <ac:spMk id="3" creationId="{6A9214EC-2EDA-4846-B200-5DDDAB2B23DB}"/>
          </ac:spMkLst>
        </pc:spChg>
        <pc:spChg chg="add mod">
          <ac:chgData name="Andrew Rohne" userId="513664d0-c9c1-41c9-b3ed-c6f18490ba64" providerId="ADAL" clId="{385681A3-C2A4-43A1-9F6C-A176D04532E6}" dt="2019-03-13T20:47:21.594" v="2692" actId="14100"/>
          <ac:spMkLst>
            <pc:docMk/>
            <pc:sldMk cId="2207111991" sldId="351"/>
            <ac:spMk id="4" creationId="{D7C22048-C60A-4C5F-A0FE-4EDE6A6EC469}"/>
          </ac:spMkLst>
        </pc:spChg>
      </pc:sldChg>
      <pc:sldChg chg="addSp modSp add">
        <pc:chgData name="Andrew Rohne" userId="513664d0-c9c1-41c9-b3ed-c6f18490ba64" providerId="ADAL" clId="{385681A3-C2A4-43A1-9F6C-A176D04532E6}" dt="2019-03-13T21:06:04.786" v="2816" actId="20577"/>
        <pc:sldMkLst>
          <pc:docMk/>
          <pc:sldMk cId="2749970436" sldId="352"/>
        </pc:sldMkLst>
        <pc:spChg chg="mod">
          <ac:chgData name="Andrew Rohne" userId="513664d0-c9c1-41c9-b3ed-c6f18490ba64" providerId="ADAL" clId="{385681A3-C2A4-43A1-9F6C-A176D04532E6}" dt="2019-03-13T21:06:04.786" v="2816" actId="20577"/>
          <ac:spMkLst>
            <pc:docMk/>
            <pc:sldMk cId="2749970436" sldId="352"/>
            <ac:spMk id="2" creationId="{21AE5752-CF96-4C86-9856-B1106AE99C6C}"/>
          </ac:spMkLst>
        </pc:spChg>
        <pc:picChg chg="add mod">
          <ac:chgData name="Andrew Rohne" userId="513664d0-c9c1-41c9-b3ed-c6f18490ba64" providerId="ADAL" clId="{385681A3-C2A4-43A1-9F6C-A176D04532E6}" dt="2019-03-13T21:05:56.613" v="2791" actId="14100"/>
          <ac:picMkLst>
            <pc:docMk/>
            <pc:sldMk cId="2749970436" sldId="352"/>
            <ac:picMk id="4" creationId="{473284CA-3BCB-4036-81D7-1CA67D982FEF}"/>
          </ac:picMkLst>
        </pc:picChg>
      </pc:sldChg>
      <pc:sldChg chg="addSp modSp add">
        <pc:chgData name="Andrew Rohne" userId="513664d0-c9c1-41c9-b3ed-c6f18490ba64" providerId="ADAL" clId="{385681A3-C2A4-43A1-9F6C-A176D04532E6}" dt="2019-03-13T21:07:36.519" v="2860" actId="1035"/>
        <pc:sldMkLst>
          <pc:docMk/>
          <pc:sldMk cId="3377242687" sldId="353"/>
        </pc:sldMkLst>
        <pc:spChg chg="mod">
          <ac:chgData name="Andrew Rohne" userId="513664d0-c9c1-41c9-b3ed-c6f18490ba64" providerId="ADAL" clId="{385681A3-C2A4-43A1-9F6C-A176D04532E6}" dt="2019-03-13T21:07:13.060" v="2832" actId="20577"/>
          <ac:spMkLst>
            <pc:docMk/>
            <pc:sldMk cId="3377242687" sldId="353"/>
            <ac:spMk id="2" creationId="{2B053904-110D-4EA0-AA1C-B525D6E37A29}"/>
          </ac:spMkLst>
        </pc:spChg>
        <pc:picChg chg="add mod">
          <ac:chgData name="Andrew Rohne" userId="513664d0-c9c1-41c9-b3ed-c6f18490ba64" providerId="ADAL" clId="{385681A3-C2A4-43A1-9F6C-A176D04532E6}" dt="2019-03-13T21:07:36.519" v="2860" actId="1035"/>
          <ac:picMkLst>
            <pc:docMk/>
            <pc:sldMk cId="3377242687" sldId="353"/>
            <ac:picMk id="4" creationId="{830A0849-F26A-49D7-947B-A203E83BFB60}"/>
          </ac:picMkLst>
        </pc:picChg>
      </pc:sldChg>
      <pc:sldChg chg="modSp add">
        <pc:chgData name="Andrew Rohne" userId="513664d0-c9c1-41c9-b3ed-c6f18490ba64" providerId="ADAL" clId="{385681A3-C2A4-43A1-9F6C-A176D04532E6}" dt="2019-03-13T21:34:11.892" v="3430" actId="20577"/>
        <pc:sldMkLst>
          <pc:docMk/>
          <pc:sldMk cId="300736342" sldId="354"/>
        </pc:sldMkLst>
        <pc:spChg chg="mod">
          <ac:chgData name="Andrew Rohne" userId="513664d0-c9c1-41c9-b3ed-c6f18490ba64" providerId="ADAL" clId="{385681A3-C2A4-43A1-9F6C-A176D04532E6}" dt="2019-03-13T21:34:11.892" v="3430" actId="20577"/>
          <ac:spMkLst>
            <pc:docMk/>
            <pc:sldMk cId="300736342" sldId="354"/>
            <ac:spMk id="2" creationId="{B68919BE-797C-40F5-B565-7D1453568A36}"/>
          </ac:spMkLst>
        </pc:spChg>
        <pc:spChg chg="mod">
          <ac:chgData name="Andrew Rohne" userId="513664d0-c9c1-41c9-b3ed-c6f18490ba64" providerId="ADAL" clId="{385681A3-C2A4-43A1-9F6C-A176D04532E6}" dt="2019-03-13T21:32:27.655" v="3420" actId="20577"/>
          <ac:spMkLst>
            <pc:docMk/>
            <pc:sldMk cId="300736342" sldId="354"/>
            <ac:spMk id="3" creationId="{9CC57DA7-FDEF-4D37-8C2A-0492AEB5AC1A}"/>
          </ac:spMkLst>
        </pc:spChg>
      </pc:sldChg>
      <pc:sldChg chg="addSp delSp modSp add">
        <pc:chgData name="Andrew Rohne" userId="513664d0-c9c1-41c9-b3ed-c6f18490ba64" providerId="ADAL" clId="{385681A3-C2A4-43A1-9F6C-A176D04532E6}" dt="2019-03-13T21:09:08.122" v="2868" actId="14100"/>
        <pc:sldMkLst>
          <pc:docMk/>
          <pc:sldMk cId="3635706097" sldId="355"/>
        </pc:sldMkLst>
        <pc:spChg chg="del">
          <ac:chgData name="Andrew Rohne" userId="513664d0-c9c1-41c9-b3ed-c6f18490ba64" providerId="ADAL" clId="{385681A3-C2A4-43A1-9F6C-A176D04532E6}" dt="2019-03-13T21:08:36.753" v="2863"/>
          <ac:spMkLst>
            <pc:docMk/>
            <pc:sldMk cId="3635706097" sldId="355"/>
            <ac:spMk id="2" creationId="{65A89878-BC3B-4C99-B68E-CEC995769C69}"/>
          </ac:spMkLst>
        </pc:spChg>
        <pc:spChg chg="del">
          <ac:chgData name="Andrew Rohne" userId="513664d0-c9c1-41c9-b3ed-c6f18490ba64" providerId="ADAL" clId="{385681A3-C2A4-43A1-9F6C-A176D04532E6}" dt="2019-03-13T21:08:36.753" v="2863"/>
          <ac:spMkLst>
            <pc:docMk/>
            <pc:sldMk cId="3635706097" sldId="355"/>
            <ac:spMk id="3" creationId="{53C03872-8C00-4A91-989A-75DB4F2F7DA8}"/>
          </ac:spMkLst>
        </pc:spChg>
        <pc:spChg chg="add mod">
          <ac:chgData name="Andrew Rohne" userId="513664d0-c9c1-41c9-b3ed-c6f18490ba64" providerId="ADAL" clId="{385681A3-C2A4-43A1-9F6C-A176D04532E6}" dt="2019-03-13T21:09:08.122" v="2868" actId="14100"/>
          <ac:spMkLst>
            <pc:docMk/>
            <pc:sldMk cId="3635706097" sldId="355"/>
            <ac:spMk id="4" creationId="{4892691B-D245-4E5D-AD22-85A5F1CB8D02}"/>
          </ac:spMkLst>
        </pc:spChg>
      </pc:sldChg>
      <pc:sldChg chg="modSp add">
        <pc:chgData name="Andrew Rohne" userId="513664d0-c9c1-41c9-b3ed-c6f18490ba64" providerId="ADAL" clId="{385681A3-C2A4-43A1-9F6C-A176D04532E6}" dt="2019-03-13T21:34:43.465" v="3474" actId="20577"/>
        <pc:sldMkLst>
          <pc:docMk/>
          <pc:sldMk cId="1571421385" sldId="356"/>
        </pc:sldMkLst>
        <pc:spChg chg="mod">
          <ac:chgData name="Andrew Rohne" userId="513664d0-c9c1-41c9-b3ed-c6f18490ba64" providerId="ADAL" clId="{385681A3-C2A4-43A1-9F6C-A176D04532E6}" dt="2019-03-13T21:34:17.692" v="3441" actId="20577"/>
          <ac:spMkLst>
            <pc:docMk/>
            <pc:sldMk cId="1571421385" sldId="356"/>
            <ac:spMk id="2" creationId="{83647D5B-851B-43A5-BA57-D9A55CFE3DCA}"/>
          </ac:spMkLst>
        </pc:spChg>
        <pc:spChg chg="mod">
          <ac:chgData name="Andrew Rohne" userId="513664d0-c9c1-41c9-b3ed-c6f18490ba64" providerId="ADAL" clId="{385681A3-C2A4-43A1-9F6C-A176D04532E6}" dt="2019-03-13T21:34:43.465" v="3474" actId="20577"/>
          <ac:spMkLst>
            <pc:docMk/>
            <pc:sldMk cId="1571421385" sldId="356"/>
            <ac:spMk id="3" creationId="{B23BA942-6768-4C7C-95B3-3FC2B524C87F}"/>
          </ac:spMkLst>
        </pc:spChg>
      </pc:sldChg>
      <pc:sldChg chg="addSp modSp add">
        <pc:chgData name="Andrew Rohne" userId="513664d0-c9c1-41c9-b3ed-c6f18490ba64" providerId="ADAL" clId="{385681A3-C2A4-43A1-9F6C-A176D04532E6}" dt="2019-03-14T13:06:10.803" v="3700" actId="20577"/>
        <pc:sldMkLst>
          <pc:docMk/>
          <pc:sldMk cId="2916312276" sldId="357"/>
        </pc:sldMkLst>
        <pc:spChg chg="mod">
          <ac:chgData name="Andrew Rohne" userId="513664d0-c9c1-41c9-b3ed-c6f18490ba64" providerId="ADAL" clId="{385681A3-C2A4-43A1-9F6C-A176D04532E6}" dt="2019-03-14T13:06:10.803" v="3700" actId="20577"/>
          <ac:spMkLst>
            <pc:docMk/>
            <pc:sldMk cId="2916312276" sldId="357"/>
            <ac:spMk id="2" creationId="{6B30C16E-21D5-44FB-A0F2-0280990C8A9D}"/>
          </ac:spMkLst>
        </pc:spChg>
        <pc:picChg chg="add mod">
          <ac:chgData name="Andrew Rohne" userId="513664d0-c9c1-41c9-b3ed-c6f18490ba64" providerId="ADAL" clId="{385681A3-C2A4-43A1-9F6C-A176D04532E6}" dt="2019-03-14T13:06:03.185" v="3683" actId="14100"/>
          <ac:picMkLst>
            <pc:docMk/>
            <pc:sldMk cId="2916312276" sldId="357"/>
            <ac:picMk id="4" creationId="{34E06DF1-5088-41EE-8862-9305A75EC539}"/>
          </ac:picMkLst>
        </pc:picChg>
      </pc:sldChg>
      <pc:sldChg chg="addSp delSp modSp add">
        <pc:chgData name="Andrew Rohne" userId="513664d0-c9c1-41c9-b3ed-c6f18490ba64" providerId="ADAL" clId="{385681A3-C2A4-43A1-9F6C-A176D04532E6}" dt="2019-03-13T21:35:20.977" v="3479" actId="14100"/>
        <pc:sldMkLst>
          <pc:docMk/>
          <pc:sldMk cId="3596486860" sldId="358"/>
        </pc:sldMkLst>
        <pc:spChg chg="del">
          <ac:chgData name="Andrew Rohne" userId="513664d0-c9c1-41c9-b3ed-c6f18490ba64" providerId="ADAL" clId="{385681A3-C2A4-43A1-9F6C-A176D04532E6}" dt="2019-03-13T21:34:59.952" v="3477"/>
          <ac:spMkLst>
            <pc:docMk/>
            <pc:sldMk cId="3596486860" sldId="358"/>
            <ac:spMk id="2" creationId="{681BCCE1-7254-4C92-9384-E5D8B4BC9385}"/>
          </ac:spMkLst>
        </pc:spChg>
        <pc:spChg chg="del">
          <ac:chgData name="Andrew Rohne" userId="513664d0-c9c1-41c9-b3ed-c6f18490ba64" providerId="ADAL" clId="{385681A3-C2A4-43A1-9F6C-A176D04532E6}" dt="2019-03-13T21:34:59.952" v="3477"/>
          <ac:spMkLst>
            <pc:docMk/>
            <pc:sldMk cId="3596486860" sldId="358"/>
            <ac:spMk id="3" creationId="{4421F841-37D4-4005-BAEC-694A5E438CB0}"/>
          </ac:spMkLst>
        </pc:spChg>
        <pc:spChg chg="add mod">
          <ac:chgData name="Andrew Rohne" userId="513664d0-c9c1-41c9-b3ed-c6f18490ba64" providerId="ADAL" clId="{385681A3-C2A4-43A1-9F6C-A176D04532E6}" dt="2019-03-13T21:35:20.977" v="3479" actId="14100"/>
          <ac:spMkLst>
            <pc:docMk/>
            <pc:sldMk cId="3596486860" sldId="358"/>
            <ac:spMk id="4" creationId="{AE0139F7-BC61-4F78-9E4E-A9E24E917F54}"/>
          </ac:spMkLst>
        </pc:spChg>
      </pc:sldChg>
      <pc:sldChg chg="addSp modSp add">
        <pc:chgData name="Andrew Rohne" userId="513664d0-c9c1-41c9-b3ed-c6f18490ba64" providerId="ADAL" clId="{385681A3-C2A4-43A1-9F6C-A176D04532E6}" dt="2019-03-14T13:18:24.713" v="3716" actId="20577"/>
        <pc:sldMkLst>
          <pc:docMk/>
          <pc:sldMk cId="2014753137" sldId="359"/>
        </pc:sldMkLst>
        <pc:spChg chg="mod">
          <ac:chgData name="Andrew Rohne" userId="513664d0-c9c1-41c9-b3ed-c6f18490ba64" providerId="ADAL" clId="{385681A3-C2A4-43A1-9F6C-A176D04532E6}" dt="2019-03-14T13:18:24.713" v="3716" actId="20577"/>
          <ac:spMkLst>
            <pc:docMk/>
            <pc:sldMk cId="2014753137" sldId="359"/>
            <ac:spMk id="2" creationId="{AE867625-CD85-497E-819A-5D4E33A5609B}"/>
          </ac:spMkLst>
        </pc:spChg>
        <pc:picChg chg="add mod">
          <ac:chgData name="Andrew Rohne" userId="513664d0-c9c1-41c9-b3ed-c6f18490ba64" providerId="ADAL" clId="{385681A3-C2A4-43A1-9F6C-A176D04532E6}" dt="2019-03-14T13:18:20.417" v="3705" actId="14100"/>
          <ac:picMkLst>
            <pc:docMk/>
            <pc:sldMk cId="2014753137" sldId="359"/>
            <ac:picMk id="4" creationId="{ED8FA054-459E-48F9-9270-1A4CFD13F960}"/>
          </ac:picMkLst>
        </pc:picChg>
      </pc:sldChg>
      <pc:sldChg chg="addSp modSp add">
        <pc:chgData name="Andrew Rohne" userId="513664d0-c9c1-41c9-b3ed-c6f18490ba64" providerId="ADAL" clId="{385681A3-C2A4-43A1-9F6C-A176D04532E6}" dt="2019-03-14T13:19:08.894" v="3731" actId="20577"/>
        <pc:sldMkLst>
          <pc:docMk/>
          <pc:sldMk cId="1395215106" sldId="360"/>
        </pc:sldMkLst>
        <pc:spChg chg="mod">
          <ac:chgData name="Andrew Rohne" userId="513664d0-c9c1-41c9-b3ed-c6f18490ba64" providerId="ADAL" clId="{385681A3-C2A4-43A1-9F6C-A176D04532E6}" dt="2019-03-14T13:19:08.894" v="3731" actId="20577"/>
          <ac:spMkLst>
            <pc:docMk/>
            <pc:sldMk cId="1395215106" sldId="360"/>
            <ac:spMk id="2" creationId="{A37C5E63-F426-49F2-AE58-7911FE8CA2FD}"/>
          </ac:spMkLst>
        </pc:spChg>
        <pc:picChg chg="add mod">
          <ac:chgData name="Andrew Rohne" userId="513664d0-c9c1-41c9-b3ed-c6f18490ba64" providerId="ADAL" clId="{385681A3-C2A4-43A1-9F6C-A176D04532E6}" dt="2019-03-14T13:19:04.457" v="3721" actId="14100"/>
          <ac:picMkLst>
            <pc:docMk/>
            <pc:sldMk cId="1395215106" sldId="360"/>
            <ac:picMk id="4" creationId="{60067066-9A1D-4590-9A59-127A0233F5A4}"/>
          </ac:picMkLst>
        </pc:picChg>
      </pc:sldChg>
      <pc:sldChg chg="add del">
        <pc:chgData name="Andrew Rohne" userId="513664d0-c9c1-41c9-b3ed-c6f18490ba64" providerId="ADAL" clId="{385681A3-C2A4-43A1-9F6C-A176D04532E6}" dt="2019-03-14T14:23:53.916" v="3832" actId="2696"/>
        <pc:sldMkLst>
          <pc:docMk/>
          <pc:sldMk cId="1708313658" sldId="361"/>
        </pc:sldMkLst>
      </pc:sldChg>
      <pc:sldChg chg="addSp modSp add del ord">
        <pc:chgData name="Andrew Rohne" userId="513664d0-c9c1-41c9-b3ed-c6f18490ba64" providerId="ADAL" clId="{385681A3-C2A4-43A1-9F6C-A176D04532E6}" dt="2019-03-14T14:57:36.236" v="4065" actId="2696"/>
        <pc:sldMkLst>
          <pc:docMk/>
          <pc:sldMk cId="3231443387" sldId="361"/>
        </pc:sldMkLst>
        <pc:spChg chg="mod">
          <ac:chgData name="Andrew Rohne" userId="513664d0-c9c1-41c9-b3ed-c6f18490ba64" providerId="ADAL" clId="{385681A3-C2A4-43A1-9F6C-A176D04532E6}" dt="2019-03-14T14:37:07.161" v="3884" actId="20577"/>
          <ac:spMkLst>
            <pc:docMk/>
            <pc:sldMk cId="3231443387" sldId="361"/>
            <ac:spMk id="2" creationId="{079BFF0C-F553-42BF-81DB-9B552CC20C36}"/>
          </ac:spMkLst>
        </pc:spChg>
        <pc:picChg chg="add mod">
          <ac:chgData name="Andrew Rohne" userId="513664d0-c9c1-41c9-b3ed-c6f18490ba64" providerId="ADAL" clId="{385681A3-C2A4-43A1-9F6C-A176D04532E6}" dt="2019-03-14T14:40:44.676" v="3885" actId="29295"/>
          <ac:picMkLst>
            <pc:docMk/>
            <pc:sldMk cId="3231443387" sldId="361"/>
            <ac:picMk id="1026" creationId="{B8EF9842-6BA7-421D-A34C-22F3FE069CBF}"/>
          </ac:picMkLst>
        </pc:picChg>
      </pc:sldChg>
      <pc:sldChg chg="addSp delSp modSp add">
        <pc:chgData name="Andrew Rohne" userId="513664d0-c9c1-41c9-b3ed-c6f18490ba64" providerId="ADAL" clId="{385681A3-C2A4-43A1-9F6C-A176D04532E6}" dt="2019-03-14T14:57:28.609" v="4064" actId="478"/>
        <pc:sldMkLst>
          <pc:docMk/>
          <pc:sldMk cId="1439038629" sldId="362"/>
        </pc:sldMkLst>
        <pc:spChg chg="mod">
          <ac:chgData name="Andrew Rohne" userId="513664d0-c9c1-41c9-b3ed-c6f18490ba64" providerId="ADAL" clId="{385681A3-C2A4-43A1-9F6C-A176D04532E6}" dt="2019-03-14T14:51:48.673" v="4016" actId="313"/>
          <ac:spMkLst>
            <pc:docMk/>
            <pc:sldMk cId="1439038629" sldId="362"/>
            <ac:spMk id="2" creationId="{172E4F96-9E06-41C5-A121-FB5C7C267928}"/>
          </ac:spMkLst>
        </pc:spChg>
        <pc:picChg chg="add del mod">
          <ac:chgData name="Andrew Rohne" userId="513664d0-c9c1-41c9-b3ed-c6f18490ba64" providerId="ADAL" clId="{385681A3-C2A4-43A1-9F6C-A176D04532E6}" dt="2019-03-14T14:52:54.705" v="4018" actId="478"/>
          <ac:picMkLst>
            <pc:docMk/>
            <pc:sldMk cId="1439038629" sldId="362"/>
            <ac:picMk id="4" creationId="{7330F0C5-00C4-4FA2-9CE0-47661B6C94F8}"/>
          </ac:picMkLst>
        </pc:picChg>
        <pc:picChg chg="add del mod">
          <ac:chgData name="Andrew Rohne" userId="513664d0-c9c1-41c9-b3ed-c6f18490ba64" providerId="ADAL" clId="{385681A3-C2A4-43A1-9F6C-A176D04532E6}" dt="2019-03-14T14:55:11.793" v="4036" actId="478"/>
          <ac:picMkLst>
            <pc:docMk/>
            <pc:sldMk cId="1439038629" sldId="362"/>
            <ac:picMk id="5" creationId="{CC6F464C-4AC6-4F25-BA9A-8BF9A74A5066}"/>
          </ac:picMkLst>
        </pc:picChg>
        <pc:picChg chg="add mod">
          <ac:chgData name="Andrew Rohne" userId="513664d0-c9c1-41c9-b3ed-c6f18490ba64" providerId="ADAL" clId="{385681A3-C2A4-43A1-9F6C-A176D04532E6}" dt="2019-03-14T14:55:20.789" v="4040" actId="14100"/>
          <ac:picMkLst>
            <pc:docMk/>
            <pc:sldMk cId="1439038629" sldId="362"/>
            <ac:picMk id="6" creationId="{C8AC51BB-C68E-4933-A7A3-20562BA66FDE}"/>
          </ac:picMkLst>
        </pc:picChg>
        <pc:picChg chg="add del">
          <ac:chgData name="Andrew Rohne" userId="513664d0-c9c1-41c9-b3ed-c6f18490ba64" providerId="ADAL" clId="{385681A3-C2A4-43A1-9F6C-A176D04532E6}" dt="2019-03-14T14:57:28.609" v="4064" actId="478"/>
          <ac:picMkLst>
            <pc:docMk/>
            <pc:sldMk cId="1439038629" sldId="362"/>
            <ac:picMk id="7" creationId="{1B5C5613-AA4C-4284-814C-6BC992F9A7D5}"/>
          </ac:picMkLst>
        </pc:picChg>
      </pc:sldChg>
      <pc:sldChg chg="addSp delSp modSp add">
        <pc:chgData name="Andrew Rohne" userId="513664d0-c9c1-41c9-b3ed-c6f18490ba64" providerId="ADAL" clId="{385681A3-C2A4-43A1-9F6C-A176D04532E6}" dt="2019-03-14T14:54:10.223" v="4030" actId="14100"/>
        <pc:sldMkLst>
          <pc:docMk/>
          <pc:sldMk cId="3289598409" sldId="363"/>
        </pc:sldMkLst>
        <pc:spChg chg="mod">
          <ac:chgData name="Andrew Rohne" userId="513664d0-c9c1-41c9-b3ed-c6f18490ba64" providerId="ADAL" clId="{385681A3-C2A4-43A1-9F6C-A176D04532E6}" dt="2019-03-14T14:51:34.574" v="4011" actId="20577"/>
          <ac:spMkLst>
            <pc:docMk/>
            <pc:sldMk cId="3289598409" sldId="363"/>
            <ac:spMk id="2" creationId="{172E4F96-9E06-41C5-A121-FB5C7C267928}"/>
          </ac:spMkLst>
        </pc:spChg>
        <pc:picChg chg="del">
          <ac:chgData name="Andrew Rohne" userId="513664d0-c9c1-41c9-b3ed-c6f18490ba64" providerId="ADAL" clId="{385681A3-C2A4-43A1-9F6C-A176D04532E6}" dt="2019-03-14T14:54:02.681" v="4026" actId="478"/>
          <ac:picMkLst>
            <pc:docMk/>
            <pc:sldMk cId="3289598409" sldId="363"/>
            <ac:picMk id="4" creationId="{7330F0C5-00C4-4FA2-9CE0-47661B6C94F8}"/>
          </ac:picMkLst>
        </pc:picChg>
        <pc:picChg chg="add mod">
          <ac:chgData name="Andrew Rohne" userId="513664d0-c9c1-41c9-b3ed-c6f18490ba64" providerId="ADAL" clId="{385681A3-C2A4-43A1-9F6C-A176D04532E6}" dt="2019-03-14T14:54:10.223" v="4030" actId="14100"/>
          <ac:picMkLst>
            <pc:docMk/>
            <pc:sldMk cId="3289598409" sldId="363"/>
            <ac:picMk id="5" creationId="{575BAD1A-5F65-4E67-8B51-6832800CCE02}"/>
          </ac:picMkLst>
        </pc:picChg>
      </pc:sldChg>
      <pc:sldChg chg="addSp delSp modSp add">
        <pc:chgData name="Andrew Rohne" userId="513664d0-c9c1-41c9-b3ed-c6f18490ba64" providerId="ADAL" clId="{385681A3-C2A4-43A1-9F6C-A176D04532E6}" dt="2019-03-14T14:54:41.946" v="4035" actId="14100"/>
        <pc:sldMkLst>
          <pc:docMk/>
          <pc:sldMk cId="507222142" sldId="364"/>
        </pc:sldMkLst>
        <pc:spChg chg="mod">
          <ac:chgData name="Andrew Rohne" userId="513664d0-c9c1-41c9-b3ed-c6f18490ba64" providerId="ADAL" clId="{385681A3-C2A4-43A1-9F6C-A176D04532E6}" dt="2019-03-14T14:51:40.555" v="4013" actId="20577"/>
          <ac:spMkLst>
            <pc:docMk/>
            <pc:sldMk cId="507222142" sldId="364"/>
            <ac:spMk id="2" creationId="{172E4F96-9E06-41C5-A121-FB5C7C267928}"/>
          </ac:spMkLst>
        </pc:spChg>
        <pc:picChg chg="del">
          <ac:chgData name="Andrew Rohne" userId="513664d0-c9c1-41c9-b3ed-c6f18490ba64" providerId="ADAL" clId="{385681A3-C2A4-43A1-9F6C-A176D04532E6}" dt="2019-03-14T14:51:41.736" v="4014" actId="478"/>
          <ac:picMkLst>
            <pc:docMk/>
            <pc:sldMk cId="507222142" sldId="364"/>
            <ac:picMk id="4" creationId="{7330F0C5-00C4-4FA2-9CE0-47661B6C94F8}"/>
          </ac:picMkLst>
        </pc:picChg>
        <pc:picChg chg="add del mod">
          <ac:chgData name="Andrew Rohne" userId="513664d0-c9c1-41c9-b3ed-c6f18490ba64" providerId="ADAL" clId="{385681A3-C2A4-43A1-9F6C-A176D04532E6}" dt="2019-03-14T14:54:31.955" v="4031" actId="478"/>
          <ac:picMkLst>
            <pc:docMk/>
            <pc:sldMk cId="507222142" sldId="364"/>
            <ac:picMk id="5" creationId="{D009655F-A0FD-47E9-B297-F00548C7D549}"/>
          </ac:picMkLst>
        </pc:picChg>
        <pc:picChg chg="add mod">
          <ac:chgData name="Andrew Rohne" userId="513664d0-c9c1-41c9-b3ed-c6f18490ba64" providerId="ADAL" clId="{385681A3-C2A4-43A1-9F6C-A176D04532E6}" dt="2019-03-14T14:54:41.946" v="4035" actId="14100"/>
          <ac:picMkLst>
            <pc:docMk/>
            <pc:sldMk cId="507222142" sldId="364"/>
            <ac:picMk id="6" creationId="{682C19D4-2F94-4557-91B9-43834C38878F}"/>
          </ac:picMkLst>
        </pc:picChg>
      </pc:sldChg>
      <pc:sldChg chg="add">
        <pc:chgData name="Andrew Rohne" userId="513664d0-c9c1-41c9-b3ed-c6f18490ba64" providerId="ADAL" clId="{385681A3-C2A4-43A1-9F6C-A176D04532E6}" dt="2019-03-14T14:57:26.167" v="4063"/>
        <pc:sldMkLst>
          <pc:docMk/>
          <pc:sldMk cId="1436115446" sldId="3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the TPMS calibration stage, the objective is to find a set of non-dominated solutions that can improve reproduction of the base-year statistics.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the TPMS validation stage, the best fitted solution, in terms of reproducing the base year and validity, that at the same time is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superior in term of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model system’s prediction capabilities. can be obtained.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E29B6-AEBC-45EC-A47F-53A483C691B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87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c34d29bf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c34d29bf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c34d29bf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c34d29bf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4" y="-269462"/>
            <a:ext cx="5484386" cy="4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8CAE-37BC-468C-B636-F516C483C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10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81000" y="2842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236000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■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■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Helvetica Neue"/>
              <a:buChar char="○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Helvetica Neue"/>
              <a:buChar char="■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832025" y="6217633"/>
            <a:ext cx="4000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66" name="Google Shape;66;p16"/>
          <p:cNvSpPr txBox="1"/>
          <p:nvPr/>
        </p:nvSpPr>
        <p:spPr>
          <a:xfrm>
            <a:off x="311700" y="6217633"/>
            <a:ext cx="4314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TRB 2019, 16 January 2019</a:t>
            </a:r>
            <a:endParaRPr sz="1000"/>
          </a:p>
        </p:txBody>
      </p:sp>
      <p:cxnSp>
        <p:nvCxnSpPr>
          <p:cNvPr id="67" name="Google Shape;67;p16"/>
          <p:cNvCxnSpPr/>
          <p:nvPr/>
        </p:nvCxnSpPr>
        <p:spPr>
          <a:xfrm>
            <a:off x="381000" y="1016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571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49"/>
            <a:ext cx="9152465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30" y="179015"/>
            <a:ext cx="885432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57942" y="4755511"/>
            <a:ext cx="8839200" cy="19319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109561" y="4054970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Problems &amp; Solutions for Large-Scale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Andrew Rohne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15, 2019</a:t>
            </a:r>
          </a:p>
        </p:txBody>
      </p:sp>
    </p:spTree>
    <p:extLst>
      <p:ext uri="{BB962C8B-B14F-4D97-AF65-F5344CB8AC3E}">
        <p14:creationId xmlns:p14="http://schemas.microsoft.com/office/powerpoint/2010/main" val="29832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4F96-9E06-41C5-A121-FB5C7C2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Assigned Clusters (k =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0BE7-2F03-4212-9A25-0A10B5998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BAD1A-5F65-4E67-8B51-6832800C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6519334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4F96-9E06-41C5-A121-FB5C7C2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Assigned Clusters (k =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0BE7-2F03-4212-9A25-0A10B5998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C19D4-2F94-4557-91B9-43834C38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1436688"/>
            <a:ext cx="6517216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2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4F96-9E06-41C5-A121-FB5C7C2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Assigned Clusters (k =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0BE7-2F03-4212-9A25-0A10B5998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C51BB-C68E-4933-A7A3-20562BA6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1436688"/>
            <a:ext cx="6517216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4F96-9E06-41C5-A121-FB5C7C2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Assigned Clusters (k =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60BE7-2F03-4212-9A25-0A10B5998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C51BB-C68E-4933-A7A3-20562BA6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1436688"/>
            <a:ext cx="6517216" cy="4887912"/>
          </a:xfrm>
          <a:prstGeom prst="rect">
            <a:avLst/>
          </a:prstGeom>
        </p:spPr>
      </p:pic>
      <p:pic>
        <p:nvPicPr>
          <p:cNvPr id="7" name="Picture 2" descr="Image result for pizza slice">
            <a:extLst>
              <a:ext uri="{FF2B5EF4-FFF2-40B4-BE49-F238E27FC236}">
                <a16:creationId xmlns:a16="http://schemas.microsoft.com/office/drawing/2014/main" id="{1B5C5613-AA4C-4284-814C-6BC992F9A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529">
            <a:off x="1210734" y="1731434"/>
            <a:ext cx="5647268" cy="392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1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802DFA-0B14-4796-8D82-5D1822AE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Clusters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F1831-B7C2-4699-BF9C-8600A80E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370826"/>
            <a:ext cx="8070322" cy="48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7" y="2931664"/>
            <a:ext cx="7301969" cy="1002195"/>
          </a:xfrm>
        </p:spPr>
        <p:txBody>
          <a:bodyPr/>
          <a:lstStyle/>
          <a:p>
            <a:r>
              <a:rPr lang="en-US" dirty="0"/>
              <a:t>Synthesizing Household and Person-Level Attributes Jointly for Individual Geographies Using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422650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9747E-4ECE-4C2D-91A5-ABE7FF7D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0186A-519E-4F86-9D12-8179A989F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9063" indent="0">
              <a:buNone/>
            </a:pPr>
            <a:r>
              <a:rPr lang="en-US" dirty="0"/>
              <a:t>Uses HMM to perform multi-level (person and household) synthesis</a:t>
            </a:r>
          </a:p>
          <a:p>
            <a:pPr marL="119063" indent="0">
              <a:buNone/>
            </a:pPr>
            <a:endParaRPr lang="en-US" dirty="0"/>
          </a:p>
          <a:p>
            <a:pPr marL="119063" indent="0">
              <a:buNone/>
            </a:pPr>
            <a:r>
              <a:rPr lang="en-US" dirty="0"/>
              <a:t>HMM =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250426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AC8E-703B-4475-B7C8-09DE57AE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118DB-1754-4F31-99DA-E376E4DEB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9063" indent="0">
              <a:buNone/>
            </a:pPr>
            <a:r>
              <a:rPr lang="en-US" dirty="0"/>
              <a:t>Markov Process with Unobserved States</a:t>
            </a:r>
          </a:p>
          <a:p>
            <a:pPr marL="119063" indent="0">
              <a:buNone/>
            </a:pPr>
            <a:endParaRPr lang="en-US" dirty="0"/>
          </a:p>
          <a:p>
            <a:pPr marL="119063" indent="0">
              <a:buNone/>
            </a:pPr>
            <a:r>
              <a:rPr lang="en-US" dirty="0"/>
              <a:t>Markov Process</a:t>
            </a:r>
          </a:p>
          <a:p>
            <a:pPr marL="119063" indent="0">
              <a:buNone/>
            </a:pPr>
            <a:r>
              <a:rPr lang="en-US" dirty="0"/>
              <a:t>Selection depends on prior state</a:t>
            </a:r>
          </a:p>
        </p:txBody>
      </p:sp>
    </p:spTree>
    <p:extLst>
      <p:ext uri="{BB962C8B-B14F-4D97-AF65-F5344CB8AC3E}">
        <p14:creationId xmlns:p14="http://schemas.microsoft.com/office/powerpoint/2010/main" val="52691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D4D402-5964-4136-8329-557AFF4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05DCE-FB54-4E58-A066-59353ADB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513475"/>
            <a:ext cx="8070322" cy="38847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61E4E7-7425-4261-9FF5-62CEE75696AF}"/>
              </a:ext>
            </a:extLst>
          </p:cNvPr>
          <p:cNvSpPr/>
          <p:nvPr/>
        </p:nvSpPr>
        <p:spPr>
          <a:xfrm>
            <a:off x="5346706" y="4682069"/>
            <a:ext cx="681566" cy="397933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802C-1C67-4FE7-8AC1-6C18FFB5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2B217-2A73-4AB3-9160-DD1EF7AEC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515663"/>
            <a:ext cx="8070322" cy="38803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D26A55-8310-4982-BAB8-983258BE2B0C}"/>
              </a:ext>
            </a:extLst>
          </p:cNvPr>
          <p:cNvSpPr/>
          <p:nvPr/>
        </p:nvSpPr>
        <p:spPr>
          <a:xfrm>
            <a:off x="5583767" y="4711700"/>
            <a:ext cx="681566" cy="397933"/>
          </a:xfrm>
          <a:prstGeom prst="ellipse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85E9D6-A6FC-4178-8DEC-2DF89096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3E609-98A4-47BF-BF05-0708B8856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Based on TRB Session</a:t>
            </a:r>
          </a:p>
          <a:p>
            <a:r>
              <a:rPr lang="en-US" dirty="0"/>
              <a:t>Eight 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5613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7" y="2931664"/>
            <a:ext cx="7301969" cy="1002195"/>
          </a:xfrm>
        </p:spPr>
        <p:txBody>
          <a:bodyPr/>
          <a:lstStyle/>
          <a:p>
            <a:r>
              <a:rPr lang="en-US" dirty="0"/>
              <a:t>Synthesizing Household and Person-Level Attributes Jointly for Individual Geographies Using Hidden Markov Model</a:t>
            </a:r>
          </a:p>
        </p:txBody>
      </p:sp>
    </p:spTree>
    <p:extLst>
      <p:ext uri="{BB962C8B-B14F-4D97-AF65-F5344CB8AC3E}">
        <p14:creationId xmlns:p14="http://schemas.microsoft.com/office/powerpoint/2010/main" val="3036894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B3E8A-716F-41CA-A94E-57A967C3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C2280-9055-4327-8497-E416E385C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9063" indent="0">
              <a:buNone/>
            </a:pPr>
            <a:r>
              <a:rPr lang="en-US" dirty="0"/>
              <a:t>Uses Response Surface Methodology to iteratively adjust parameters</a:t>
            </a:r>
          </a:p>
          <a:p>
            <a:pPr marL="119063" indent="0">
              <a:buNone/>
            </a:pPr>
            <a:endParaRPr lang="en-US" dirty="0"/>
          </a:p>
          <a:p>
            <a:pPr marL="119063" indent="0">
              <a:buNone/>
            </a:pPr>
            <a:r>
              <a:rPr lang="en-US" dirty="0"/>
              <a:t>Response Surface Methodology: </a:t>
            </a:r>
          </a:p>
          <a:p>
            <a:pPr marL="119063" indent="0">
              <a:buNone/>
            </a:pPr>
            <a:r>
              <a:rPr lang="en-US" dirty="0"/>
              <a:t>A sequence of designed experiments to obtain an optimal response</a:t>
            </a:r>
            <a:r>
              <a:rPr lang="en-US" baseline="30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DA8BB-5046-4194-9F6F-770646B15494}"/>
              </a:ext>
            </a:extLst>
          </p:cNvPr>
          <p:cNvSpPr txBox="1"/>
          <p:nvPr/>
        </p:nvSpPr>
        <p:spPr>
          <a:xfrm>
            <a:off x="385233" y="5999930"/>
            <a:ext cx="8673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1: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Wikipedia, https://en.wikipedia.org/wiki/Response_surface_methodology, accessed 3/12/19</a:t>
            </a:r>
            <a:endParaRPr lang="en-US" sz="1600" dirty="0" err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7033" y="1879600"/>
            <a:ext cx="4957705" cy="42387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AU" sz="1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TPMS calibration</a:t>
            </a:r>
            <a:endParaRPr lang="en-AU" sz="1300" dirty="0"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861022" y="3970686"/>
            <a:ext cx="309729" cy="38341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>
              <a:latin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36045" y="2385313"/>
            <a:ext cx="2049795" cy="351024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Parameter adjustments</a:t>
            </a:r>
            <a:endParaRPr lang="en-AU" sz="1200" dirty="0">
              <a:effectLst/>
              <a:latin typeface="Calibri" panose="020F0502020204030204" pitchFamily="34" charset="0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 </a:t>
            </a:r>
            <a:endParaRPr lang="en-AU" sz="1000" dirty="0"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99121" y="4055616"/>
            <a:ext cx="1551303" cy="6808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Calculating non-dominated adjusting solutions</a:t>
            </a:r>
            <a:endParaRPr lang="en-AU" sz="1000" dirty="0"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99121" y="4954467"/>
            <a:ext cx="1551303" cy="6808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Selecting some non-dominated adjusting solutions</a:t>
            </a:r>
            <a:endParaRPr lang="en-AU" sz="1000" dirty="0"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9121" y="3135534"/>
            <a:ext cx="1551303" cy="6808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Doing RSM experiment</a:t>
            </a:r>
            <a:endParaRPr lang="en-AU" sz="1000"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131623" y="3829135"/>
            <a:ext cx="283144" cy="169232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>
              <a:latin typeface="Calibri" panose="020F050202020403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131623" y="4749217"/>
            <a:ext cx="283144" cy="169232"/>
          </a:xfrm>
          <a:prstGeom prst="down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>
              <a:latin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11" y="2385313"/>
            <a:ext cx="2049795" cy="350760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Arial"/>
              </a:rPr>
              <a:t>Parameters evaluation</a:t>
            </a:r>
            <a:endParaRPr lang="en-AU" sz="1200" dirty="0">
              <a:effectLst/>
              <a:latin typeface="Calibri" panose="020F0502020204030204" pitchFamily="34" charset="0"/>
              <a:ea typeface="Calibri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63516" y="3142611"/>
            <a:ext cx="1596660" cy="2497499"/>
            <a:chOff x="0" y="0"/>
            <a:chExt cx="741045" cy="1199861"/>
          </a:xfrm>
        </p:grpSpPr>
        <p:sp>
          <p:nvSpPr>
            <p:cNvPr id="25" name="Rectangle 24"/>
            <p:cNvSpPr/>
            <p:nvPr/>
          </p:nvSpPr>
          <p:spPr>
            <a:xfrm>
              <a:off x="0" y="439387"/>
              <a:ext cx="741045" cy="32702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Selecting the candidate parameters</a:t>
              </a:r>
              <a:endParaRPr lang="en-AU" sz="1000"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872836"/>
              <a:ext cx="741045" cy="32702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Choosing the deviation range</a:t>
              </a:r>
              <a:endParaRPr lang="en-AU" sz="1000"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0"/>
              <a:ext cx="741045" cy="32702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0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Evaluating the parameters</a:t>
              </a:r>
              <a:endParaRPr lang="en-AU" sz="1000"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296883" y="332509"/>
              <a:ext cx="135255" cy="81280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000">
                <a:latin typeface="Calibri" panose="020F0502020204030204" pitchFamily="34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96883" y="771896"/>
              <a:ext cx="135255" cy="81280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000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2651" y="1879600"/>
            <a:ext cx="2503528" cy="4238741"/>
            <a:chOff x="0" y="0"/>
            <a:chExt cx="1546225" cy="203581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546225" cy="203581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3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/>
                  <a:cs typeface="Arial"/>
                </a:rPr>
                <a:t>TPMS validation</a:t>
              </a:r>
              <a:endParaRPr lang="en-AU" sz="1300" dirty="0">
                <a:effectLst/>
                <a:latin typeface="Calibri" panose="020F0502020204030204" pitchFamily="34" charset="0"/>
                <a:ea typeface="Calibri"/>
                <a:cs typeface="Arial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9062" y="247650"/>
              <a:ext cx="1307465" cy="1684655"/>
              <a:chOff x="0" y="0"/>
              <a:chExt cx="1035685" cy="168465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0" y="0"/>
                <a:ext cx="1035685" cy="1684655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2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/>
                    <a:cs typeface="Arial"/>
                  </a:rPr>
                  <a:t>Adjustment solution selection</a:t>
                </a:r>
                <a:endParaRPr lang="en-AU" sz="1200" dirty="0">
                  <a:effectLst/>
                  <a:latin typeface="Calibri" panose="020F0502020204030204" pitchFamily="34" charset="0"/>
                  <a:ea typeface="Calibri"/>
                  <a:cs typeface="Arial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48442" y="795647"/>
                <a:ext cx="741045" cy="32702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/>
                    <a:cs typeface="Arial"/>
                  </a:rPr>
                  <a:t>Evaluating the validity of each adjusting solution </a:t>
                </a:r>
                <a:endParaRPr lang="en-AU" sz="1000">
                  <a:effectLst/>
                  <a:latin typeface="Calibri" panose="020F0502020204030204" pitchFamily="34" charset="0"/>
                  <a:ea typeface="Calibri"/>
                  <a:cs typeface="Arial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8442" y="1235034"/>
                <a:ext cx="741045" cy="32702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0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/>
                    <a:cs typeface="Arial"/>
                  </a:rPr>
                  <a:t>Choosing the best adjusting solution</a:t>
                </a:r>
                <a:endParaRPr lang="en-AU" sz="1000">
                  <a:effectLst/>
                  <a:latin typeface="Calibri" panose="020F0502020204030204" pitchFamily="34" charset="0"/>
                  <a:ea typeface="Calibri"/>
                  <a:cs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442" y="362198"/>
                <a:ext cx="741045" cy="32702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/>
                    <a:cs typeface="Arial"/>
                  </a:rPr>
                  <a:t>Evaluating the non-dominated adjusting solutions</a:t>
                </a:r>
                <a:endParaRPr lang="en-AU" sz="1000" dirty="0">
                  <a:effectLst/>
                  <a:latin typeface="Calibri" panose="020F0502020204030204" pitchFamily="34" charset="0"/>
                  <a:ea typeface="Calibri"/>
                  <a:cs typeface="Arial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445325" y="694707"/>
                <a:ext cx="135255" cy="81280"/>
              </a:xfrm>
              <a:prstGeom prst="downArrow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100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445325" y="1134094"/>
                <a:ext cx="135255" cy="81280"/>
              </a:xfrm>
              <a:prstGeom prst="downArrow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100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8" name="Right Arrow 7"/>
          <p:cNvSpPr/>
          <p:nvPr/>
        </p:nvSpPr>
        <p:spPr>
          <a:xfrm>
            <a:off x="5635409" y="4804806"/>
            <a:ext cx="309471" cy="38341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>
              <a:latin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627697" y="3248002"/>
            <a:ext cx="309471" cy="383417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1000"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0876" y="6169244"/>
            <a:ext cx="611845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Proposed model structure for the calibration process</a:t>
            </a:r>
            <a:endParaRPr lang="en-AU" sz="1600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A6293-D528-44F2-B9DD-95957F1F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8528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3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6700836" cy="1002195"/>
          </a:xfrm>
        </p:spPr>
        <p:txBody>
          <a:bodyPr/>
          <a:lstStyle/>
          <a:p>
            <a:r>
              <a:rPr lang="en-US" dirty="0"/>
              <a:t>Pairing Discrete Mode Choice Models and Agent-Based Transport Simulation with </a:t>
            </a:r>
            <a:r>
              <a:rPr lang="en-US" dirty="0" err="1"/>
              <a:t>MATSim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098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4C092F-4BDF-4955-A796-B5B97FCC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1A4649-141D-43E9-B095-31E13C744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Simulate Mode Choice</a:t>
            </a:r>
          </a:p>
          <a:p>
            <a:r>
              <a:rPr lang="en-US" dirty="0"/>
              <a:t>Score Against Data</a:t>
            </a:r>
          </a:p>
          <a:p>
            <a:r>
              <a:rPr lang="en-US" dirty="0"/>
              <a:t>Re-plan Mode Choice</a:t>
            </a:r>
          </a:p>
        </p:txBody>
      </p:sp>
    </p:spTree>
    <p:extLst>
      <p:ext uri="{BB962C8B-B14F-4D97-AF65-F5344CB8AC3E}">
        <p14:creationId xmlns:p14="http://schemas.microsoft.com/office/powerpoint/2010/main" val="2629457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5FD2-A8A6-4EFB-AF78-BB3490DB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3" name="Google Shape;146;p29">
            <a:extLst>
              <a:ext uri="{FF2B5EF4-FFF2-40B4-BE49-F238E27FC236}">
                <a16:creationId xmlns:a16="http://schemas.microsoft.com/office/drawing/2014/main" id="{04340464-D5B8-4583-82D7-F1EAD985524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9723" y="1602934"/>
            <a:ext cx="5384554" cy="4270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258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4832025" y="5520475"/>
            <a:ext cx="4000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26</a:t>
            </a:fld>
            <a:endParaRPr/>
          </a:p>
        </p:txBody>
      </p:sp>
      <p:sp>
        <p:nvSpPr>
          <p:cNvPr id="166" name="Google Shape;166;p31"/>
          <p:cNvSpPr txBox="1"/>
          <p:nvPr/>
        </p:nvSpPr>
        <p:spPr>
          <a:xfrm>
            <a:off x="311700" y="5520475"/>
            <a:ext cx="43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000"/>
              <a:t>TRB 2019, 16 January 2019</a:t>
            </a:r>
            <a:endParaRPr sz="1000"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1" y="1642739"/>
            <a:ext cx="7740471" cy="35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 txBox="1"/>
          <p:nvPr/>
        </p:nvSpPr>
        <p:spPr>
          <a:xfrm>
            <a:off x="2125550" y="4811600"/>
            <a:ext cx="5182800" cy="24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9" name="Google Shape;169;p31"/>
          <p:cNvSpPr txBox="1"/>
          <p:nvPr/>
        </p:nvSpPr>
        <p:spPr>
          <a:xfrm>
            <a:off x="662725" y="4811600"/>
            <a:ext cx="40437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GB" sz="1600" i="1">
                <a:latin typeface="Helvetica Neue"/>
                <a:ea typeface="Helvetica Neue"/>
                <a:cs typeface="Helvetica Neue"/>
                <a:sym typeface="Helvetica Neue"/>
              </a:rPr>
              <a:t>“Car cannot be used if it has not been moved to the current location.”</a:t>
            </a:r>
            <a:endParaRPr sz="16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4859875" y="4811600"/>
            <a:ext cx="3171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GB" sz="1600" i="1">
                <a:latin typeface="Helvetica Neue"/>
                <a:ea typeface="Helvetica Neue"/>
                <a:cs typeface="Helvetica Neue"/>
                <a:sym typeface="Helvetica Neue"/>
              </a:rPr>
              <a:t>”Additionally, the car must arrive back at home.”</a:t>
            </a:r>
            <a:endParaRPr sz="16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741E90-68BE-4CD1-B09D-66961330ADC7}"/>
              </a:ext>
            </a:extLst>
          </p:cNvPr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 b="1" kern="1200" baseline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Case Study: Zurich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4832025" y="5520475"/>
            <a:ext cx="4000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27</a:t>
            </a:fld>
            <a:endParaRPr/>
          </a:p>
        </p:txBody>
      </p:sp>
      <p:sp>
        <p:nvSpPr>
          <p:cNvPr id="177" name="Google Shape;177;p32"/>
          <p:cNvSpPr txBox="1"/>
          <p:nvPr/>
        </p:nvSpPr>
        <p:spPr>
          <a:xfrm>
            <a:off x="311700" y="5520475"/>
            <a:ext cx="4314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000"/>
              <a:t>TRB 2019, 16 January 2019</a:t>
            </a:r>
            <a:endParaRPr sz="1000"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1" y="1642739"/>
            <a:ext cx="7740471" cy="35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270300" y="5078275"/>
            <a:ext cx="5410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-GB" sz="1600" i="1">
                <a:latin typeface="Helvetica Neue"/>
                <a:ea typeface="Helvetica Neue"/>
                <a:cs typeface="Helvetica Neue"/>
                <a:sym typeface="Helvetica Neue"/>
              </a:rPr>
              <a:t>“I may need a car later on, although not on the first trip.”</a:t>
            </a:r>
            <a:endParaRPr sz="16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7258BA-73E4-4A80-BBAA-EE4A40093D5D}"/>
              </a:ext>
            </a:extLst>
          </p:cNvPr>
          <p:cNvSpPr txBox="1">
            <a:spLocks/>
          </p:cNvSpPr>
          <p:nvPr/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None/>
              <a:defRPr sz="2400" b="1" kern="1200" baseline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Case Study: Zurich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C2EC8-8017-4BFE-AA02-14C352859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Bayesian Optimization for Transportation Simulators</a:t>
            </a:r>
          </a:p>
        </p:txBody>
      </p:sp>
    </p:spTree>
    <p:extLst>
      <p:ext uri="{BB962C8B-B14F-4D97-AF65-F5344CB8AC3E}">
        <p14:creationId xmlns:p14="http://schemas.microsoft.com/office/powerpoint/2010/main" val="416112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6FDE-5ACF-4A92-8345-9F8CB30F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D842A-31D1-404F-B516-589E6681A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Strategy for global optimization</a:t>
            </a:r>
          </a:p>
          <a:p>
            <a:pPr lvl="1"/>
            <a:r>
              <a:rPr lang="en-US" dirty="0"/>
              <a:t>Strategy…</a:t>
            </a:r>
          </a:p>
          <a:p>
            <a:pPr lvl="1"/>
            <a:r>
              <a:rPr lang="en-US" dirty="0"/>
              <a:t>Global Optimization: attempt to find the global minima or maxima</a:t>
            </a:r>
          </a:p>
        </p:txBody>
      </p:sp>
    </p:spTree>
    <p:extLst>
      <p:ext uri="{BB962C8B-B14F-4D97-AF65-F5344CB8AC3E}">
        <p14:creationId xmlns:p14="http://schemas.microsoft.com/office/powerpoint/2010/main" val="343795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09197" y="2931664"/>
            <a:ext cx="6806670" cy="1002195"/>
          </a:xfrm>
        </p:spPr>
        <p:txBody>
          <a:bodyPr/>
          <a:lstStyle/>
          <a:p>
            <a:r>
              <a:rPr lang="en-US" dirty="0"/>
              <a:t>New ideas for demand estimation: Can we characterize travelers and locations based on movement traces?</a:t>
            </a:r>
          </a:p>
        </p:txBody>
      </p:sp>
    </p:spTree>
    <p:extLst>
      <p:ext uri="{BB962C8B-B14F-4D97-AF65-F5344CB8AC3E}">
        <p14:creationId xmlns:p14="http://schemas.microsoft.com/office/powerpoint/2010/main" val="1480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89AB-4E75-4D7D-9AC3-366656E6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Optimization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F00E1-20F3-4A22-A4AA-29624FC76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9063" indent="0">
              <a:buNone/>
            </a:pPr>
            <a:r>
              <a:rPr lang="en-US" i="1" dirty="0"/>
              <a:t>Objective Function (function to maximize or minimize) Unknown</a:t>
            </a:r>
          </a:p>
          <a:p>
            <a:r>
              <a:rPr lang="en-US" dirty="0"/>
              <a:t>Treat it as random + prior (probability distribution based on beliefs)</a:t>
            </a:r>
          </a:p>
          <a:p>
            <a:r>
              <a:rPr lang="en-US" dirty="0"/>
              <a:t>Function evaluations treated as data</a:t>
            </a:r>
          </a:p>
          <a:p>
            <a:r>
              <a:rPr lang="en-US" dirty="0"/>
              <a:t>Prior updated to form posterior distribution</a:t>
            </a:r>
          </a:p>
          <a:p>
            <a:r>
              <a:rPr lang="en-US" dirty="0"/>
              <a:t>Posterior distribution determines next query point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24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DBBB-E0A6-4C1F-913D-F4CF5F0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Maxima/Minima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3D8DD-9C60-4874-AD92-A8B6DEF32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FF4EE-3695-4AE7-932D-0F109A61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7722079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0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22048-C60A-4C5F-A0FE-4EDE6A6EC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9198" y="2823633"/>
            <a:ext cx="6760102" cy="1177962"/>
          </a:xfrm>
        </p:spPr>
        <p:txBody>
          <a:bodyPr/>
          <a:lstStyle/>
          <a:p>
            <a:r>
              <a:rPr lang="en-US" dirty="0"/>
              <a:t>Microscopic Travel Demand Modeling: Using the Agility of Agent-Based Modeling W/o the Complexity of ABMs</a:t>
            </a:r>
          </a:p>
        </p:txBody>
      </p:sp>
    </p:spTree>
    <p:extLst>
      <p:ext uri="{BB962C8B-B14F-4D97-AF65-F5344CB8AC3E}">
        <p14:creationId xmlns:p14="http://schemas.microsoft.com/office/powerpoint/2010/main" val="2207111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5E2D-5104-4EC6-9039-7FD618F4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45FD3-5D62-48D3-A124-042CD0C94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Agent-Based</a:t>
            </a:r>
          </a:p>
          <a:p>
            <a:r>
              <a:rPr lang="en-US" dirty="0"/>
              <a:t>Trip-Based</a:t>
            </a:r>
          </a:p>
          <a:p>
            <a:r>
              <a:rPr lang="en-US" dirty="0"/>
              <a:t>Accounts for travel time budgets</a:t>
            </a:r>
          </a:p>
          <a:p>
            <a:r>
              <a:rPr lang="en-US" dirty="0"/>
              <a:t>(and it’s open source)</a:t>
            </a:r>
          </a:p>
        </p:txBody>
      </p:sp>
    </p:spTree>
    <p:extLst>
      <p:ext uri="{BB962C8B-B14F-4D97-AF65-F5344CB8AC3E}">
        <p14:creationId xmlns:p14="http://schemas.microsoft.com/office/powerpoint/2010/main" val="213662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5752-CF96-4C86-9856-B1106AE9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 Model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1E27-A7DF-4998-9AE3-D8A4D1B0FE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284CA-3BCB-4036-81D7-1CA67D98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1339902"/>
            <a:ext cx="8094133" cy="42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70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3904-110D-4EA0-AA1C-B525D6E3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5FA60-7DB1-44C5-8B36-780BD2103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A0849-F26A-49D7-947B-A203E83B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9921"/>
            <a:ext cx="8229600" cy="38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2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691B-D245-4E5D-AD22-85A5F1CB8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9197" y="2861734"/>
            <a:ext cx="7441670" cy="1142056"/>
          </a:xfrm>
        </p:spPr>
        <p:txBody>
          <a:bodyPr/>
          <a:lstStyle/>
          <a:p>
            <a:r>
              <a:rPr lang="en-US" dirty="0"/>
              <a:t>Model Averaging: Revisiting Our Approach to Decision Rule Heterogeneity and Improving Our Travel Behavior Models </a:t>
            </a:r>
          </a:p>
        </p:txBody>
      </p:sp>
    </p:spTree>
    <p:extLst>
      <p:ext uri="{BB962C8B-B14F-4D97-AF65-F5344CB8AC3E}">
        <p14:creationId xmlns:p14="http://schemas.microsoft.com/office/powerpoint/2010/main" val="3635706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19BE-797C-40F5-B565-7D145356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57DA7-FDEF-4D37-8C2A-0492AEB5A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Random Utility Model vs. Random Regret Minimization vs. Decision Field Theory</a:t>
            </a:r>
          </a:p>
          <a:p>
            <a:r>
              <a:rPr lang="en-US" dirty="0"/>
              <a:t>Random Utility Model: “normal” models</a:t>
            </a:r>
          </a:p>
          <a:p>
            <a:pPr lvl="1"/>
            <a:r>
              <a:rPr lang="en-US" dirty="0"/>
              <a:t>Utility towards alternative varies across individuals</a:t>
            </a:r>
          </a:p>
          <a:p>
            <a:pPr lvl="1"/>
            <a:r>
              <a:rPr lang="en-US" dirty="0"/>
              <a:t>Utility randomness assumed normal</a:t>
            </a:r>
          </a:p>
          <a:p>
            <a:r>
              <a:rPr lang="en-US" dirty="0"/>
              <a:t>Random Regret Minimization models</a:t>
            </a:r>
          </a:p>
          <a:p>
            <a:pPr lvl="1"/>
            <a:r>
              <a:rPr lang="en-US" dirty="0"/>
              <a:t>Individuals’ urge to minimize regret after choice</a:t>
            </a:r>
          </a:p>
          <a:p>
            <a:r>
              <a:rPr lang="en-US" dirty="0"/>
              <a:t>Decision Field Theory</a:t>
            </a:r>
          </a:p>
          <a:p>
            <a:pPr lvl="1"/>
            <a:r>
              <a:rPr lang="en-US" dirty="0"/>
              <a:t>Preferences for alternatives update over time</a:t>
            </a:r>
          </a:p>
        </p:txBody>
      </p:sp>
    </p:spTree>
    <p:extLst>
      <p:ext uri="{BB962C8B-B14F-4D97-AF65-F5344CB8AC3E}">
        <p14:creationId xmlns:p14="http://schemas.microsoft.com/office/powerpoint/2010/main" val="300736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7D5B-851B-43A5-BA57-D9A55CFE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BA942-6768-4C7C-95B3-3FC2B524C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Estimated Models (RUM, RRN, DFT)</a:t>
            </a:r>
          </a:p>
          <a:p>
            <a:r>
              <a:rPr lang="en-US" dirty="0"/>
              <a:t>Weighted candidate models</a:t>
            </a:r>
          </a:p>
          <a:p>
            <a:pPr lvl="1"/>
            <a:r>
              <a:rPr lang="en-US" dirty="0"/>
              <a:t>Based on performance, e.g. Log-likelihood</a:t>
            </a:r>
          </a:p>
          <a:p>
            <a:pPr lvl="1"/>
            <a:r>
              <a:rPr lang="en-US" dirty="0"/>
              <a:t>Average Models</a:t>
            </a:r>
          </a:p>
          <a:p>
            <a:r>
              <a:rPr lang="en-US" dirty="0"/>
              <a:t>Provided better fit over one model</a:t>
            </a:r>
          </a:p>
        </p:txBody>
      </p:sp>
    </p:spTree>
    <p:extLst>
      <p:ext uri="{BB962C8B-B14F-4D97-AF65-F5344CB8AC3E}">
        <p14:creationId xmlns:p14="http://schemas.microsoft.com/office/powerpoint/2010/main" val="1571421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139F7-BC61-4F78-9E4E-A9E24E917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6556902" cy="1002195"/>
          </a:xfrm>
        </p:spPr>
        <p:txBody>
          <a:bodyPr/>
          <a:lstStyle/>
          <a:p>
            <a:r>
              <a:rPr lang="en-US" dirty="0"/>
              <a:t>Calibrating Activity-Based Travel Demand Model Systems via Microsimulation </a:t>
            </a:r>
          </a:p>
        </p:txBody>
      </p:sp>
    </p:spTree>
    <p:extLst>
      <p:ext uri="{BB962C8B-B14F-4D97-AF65-F5344CB8AC3E}">
        <p14:creationId xmlns:p14="http://schemas.microsoft.com/office/powerpoint/2010/main" val="359648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DCCE-0DFC-4804-88CB-701EC9BF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A7EE4-C2B0-4A4B-A9AA-0B13CE935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33413" indent="-514350">
              <a:buFont typeface="+mj-lt"/>
              <a:buAutoNum type="arabicPeriod"/>
            </a:pPr>
            <a:r>
              <a:rPr lang="en-US" dirty="0"/>
              <a:t>Clean Data (a year of cellphone data)</a:t>
            </a:r>
          </a:p>
          <a:p>
            <a:pPr marL="633413" indent="-514350">
              <a:buFont typeface="+mj-lt"/>
              <a:buAutoNum type="arabicPeriod"/>
            </a:pPr>
            <a:r>
              <a:rPr lang="en-US" dirty="0"/>
              <a:t>Identify attributes</a:t>
            </a:r>
          </a:p>
          <a:p>
            <a:pPr marL="977900" lvl="1" indent="-514350"/>
            <a:r>
              <a:rPr lang="en-US" dirty="0"/>
              <a:t>Time between points, if device is moving</a:t>
            </a:r>
          </a:p>
          <a:p>
            <a:pPr marL="977900" lvl="1" indent="-514350"/>
            <a:r>
              <a:rPr lang="en-US" dirty="0"/>
              <a:t>Start and end locations with DBSCAN algorithm</a:t>
            </a:r>
          </a:p>
          <a:p>
            <a:pPr marL="633413" indent="-514350">
              <a:buFont typeface="+mj-lt"/>
              <a:buAutoNum type="arabicPeriod"/>
            </a:pPr>
            <a:r>
              <a:rPr lang="en-US" dirty="0"/>
              <a:t>Identify trips</a:t>
            </a:r>
          </a:p>
          <a:p>
            <a:pPr marL="633413" indent="-514350">
              <a:buFont typeface="+mj-lt"/>
              <a:buAutoNum type="arabicPeriod"/>
            </a:pPr>
            <a:r>
              <a:rPr lang="en-US" dirty="0"/>
              <a:t>Characterize Travelers</a:t>
            </a:r>
          </a:p>
          <a:p>
            <a:pPr marL="977900" lvl="1" indent="-514350"/>
            <a:r>
              <a:rPr lang="en-US" dirty="0"/>
              <a:t>K-medoids approach</a:t>
            </a:r>
          </a:p>
          <a:p>
            <a:pPr marL="463550" lvl="1" indent="0">
              <a:buNone/>
            </a:pPr>
            <a:endParaRPr lang="en-US" dirty="0"/>
          </a:p>
          <a:p>
            <a:pPr marL="119063" indent="0">
              <a:buNone/>
            </a:pPr>
            <a:r>
              <a:rPr lang="en-US" dirty="0"/>
              <a:t>Background: gravity model inadequate</a:t>
            </a:r>
          </a:p>
        </p:txBody>
      </p:sp>
    </p:spTree>
    <p:extLst>
      <p:ext uri="{BB962C8B-B14F-4D97-AF65-F5344CB8AC3E}">
        <p14:creationId xmlns:p14="http://schemas.microsoft.com/office/powerpoint/2010/main" val="2077513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C16E-21D5-44FB-A0F2-0280990C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031E-106A-46E8-A287-E13CB3707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06DF1-5088-41EE-8862-9305A75EC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8070322" cy="47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2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7625-CD85-497E-819A-5D4E33A5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2AC01-F9FB-4258-8A15-6CF80A84C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FA054-459E-48F9-9270-1A4CFD13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8070322" cy="48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3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5E63-F426-49F2-AE58-7911FE8C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2F4B-82D7-4A73-A3DC-F0E7427FD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67066-9A1D-4590-9A59-127A0233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7"/>
            <a:ext cx="8094134" cy="393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5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110" y="363293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Rohne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Consultant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andrew.rohne@rsginc.com</a:t>
            </a:r>
          </a:p>
          <a:p>
            <a:r>
              <a:rPr lang="en-US" dirty="0"/>
              <a:t>513-314-9901</a:t>
            </a:r>
          </a:p>
        </p:txBody>
      </p:sp>
    </p:spTree>
    <p:extLst>
      <p:ext uri="{BB962C8B-B14F-4D97-AF65-F5344CB8AC3E}">
        <p14:creationId xmlns:p14="http://schemas.microsoft.com/office/powerpoint/2010/main" val="9862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B234-1A77-4AB7-9BF1-3F101E56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D0F86-E4C0-4770-A82F-6AB292C6E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</a:t>
            </a:r>
            <a:r>
              <a:rPr lang="en-US" dirty="0"/>
              <a:t>ensity-</a:t>
            </a:r>
            <a:r>
              <a:rPr lang="en-US" b="1" dirty="0">
                <a:solidFill>
                  <a:schemeClr val="bg2"/>
                </a:solidFill>
              </a:rPr>
              <a:t>B</a:t>
            </a:r>
            <a:r>
              <a:rPr lang="en-US" dirty="0"/>
              <a:t>ased </a:t>
            </a:r>
            <a:r>
              <a:rPr lang="en-US" b="1" dirty="0">
                <a:solidFill>
                  <a:schemeClr val="bg2"/>
                </a:solidFill>
              </a:rPr>
              <a:t>S</a:t>
            </a:r>
            <a:r>
              <a:rPr lang="en-US" dirty="0"/>
              <a:t>patial </a:t>
            </a:r>
            <a:r>
              <a:rPr lang="en-US" b="1" dirty="0">
                <a:solidFill>
                  <a:schemeClr val="bg2"/>
                </a:solidFill>
              </a:rPr>
              <a:t>C</a:t>
            </a:r>
            <a:r>
              <a:rPr lang="en-US" dirty="0"/>
              <a:t>lustering of </a:t>
            </a:r>
            <a:r>
              <a:rPr lang="en-US" b="1" dirty="0">
                <a:solidFill>
                  <a:schemeClr val="bg2"/>
                </a:solidFill>
              </a:rPr>
              <a:t>A</a:t>
            </a:r>
            <a:r>
              <a:rPr lang="en-US" dirty="0"/>
              <a:t>pplications with </a:t>
            </a:r>
            <a:r>
              <a:rPr lang="en-US" b="1" dirty="0">
                <a:solidFill>
                  <a:schemeClr val="bg2"/>
                </a:solidFill>
              </a:rPr>
              <a:t>N</a:t>
            </a:r>
            <a:r>
              <a:rPr lang="en-US" dirty="0"/>
              <a:t>oise</a:t>
            </a:r>
          </a:p>
          <a:p>
            <a:r>
              <a:rPr lang="en-US" dirty="0"/>
              <a:t>Groups points with a lot of neighbors</a:t>
            </a:r>
          </a:p>
          <a:p>
            <a:pPr lvl="1"/>
            <a:r>
              <a:rPr lang="en-US" dirty="0"/>
              <a:t>GPS Trace Data – ATRI, GPS Household Survey</a:t>
            </a:r>
          </a:p>
          <a:p>
            <a:r>
              <a:rPr lang="en-US" dirty="0"/>
              <a:t>Unsupervised Algorithm</a:t>
            </a:r>
          </a:p>
        </p:txBody>
      </p:sp>
    </p:spTree>
    <p:extLst>
      <p:ext uri="{BB962C8B-B14F-4D97-AF65-F5344CB8AC3E}">
        <p14:creationId xmlns:p14="http://schemas.microsoft.com/office/powerpoint/2010/main" val="95817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F0C-F553-42BF-81DB-9B552CC2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064E-162C-4728-8C43-668C36847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D8FD2-0609-4086-AA99-2F1610341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6517216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6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070F-4418-40AF-8AC1-8EB76F5D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95B22-3FAD-4BC3-88CA-BD286F058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C2B99-0B45-4139-B71D-A32E0EAA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6517216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65B0-E420-4F1D-8728-EC6E1098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D275-259F-4BA6-B01A-B05EBEC2F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Unsupervised Algorithm for Clustering Data</a:t>
            </a:r>
          </a:p>
          <a:p>
            <a:pPr lvl="1"/>
            <a:r>
              <a:rPr lang="en-US" dirty="0"/>
              <a:t>Similar to k-means clustering</a:t>
            </a:r>
          </a:p>
          <a:p>
            <a:pPr lvl="1"/>
            <a:r>
              <a:rPr lang="en-US" dirty="0"/>
              <a:t>Not really meant for spatial data</a:t>
            </a:r>
          </a:p>
          <a:p>
            <a:r>
              <a:rPr lang="en-US" dirty="0"/>
              <a:t>User provides number of centers</a:t>
            </a:r>
          </a:p>
          <a:p>
            <a:r>
              <a:rPr lang="en-US" dirty="0"/>
              <a:t>Algorithm returns medoids</a:t>
            </a:r>
          </a:p>
          <a:p>
            <a:pPr lvl="1"/>
            <a:r>
              <a:rPr lang="en-US" dirty="0"/>
              <a:t>Medoids ~~ Centroids (“Median Centroids”)</a:t>
            </a:r>
          </a:p>
          <a:p>
            <a:pPr lvl="1"/>
            <a:r>
              <a:rPr lang="en-US" dirty="0"/>
              <a:t>Actual datapoints as centers</a:t>
            </a:r>
          </a:p>
          <a:p>
            <a:r>
              <a:rPr lang="en-US" dirty="0"/>
              <a:t>All points assigned a Medoid</a:t>
            </a:r>
          </a:p>
        </p:txBody>
      </p:sp>
    </p:spTree>
    <p:extLst>
      <p:ext uri="{BB962C8B-B14F-4D97-AF65-F5344CB8AC3E}">
        <p14:creationId xmlns:p14="http://schemas.microsoft.com/office/powerpoint/2010/main" val="16709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3FF2-7538-4F6C-A441-032CE8EC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K-medoids Example - Medoids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E2D56-B655-478F-8038-FDD4D7072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C65437-BEC3-4925-9DE5-A89C0038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6" y="1436688"/>
            <a:ext cx="6517216" cy="48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558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7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" id="{2282F849-DE3D-4F9B-9A95-78CD204BD376}" vid="{D2DCF89A-21CE-4BD2-9314-40B42567F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www.w3.org/XML/1998/namespace"/>
    <ds:schemaRef ds:uri="http://purl.org/dc/dcmitype/"/>
    <ds:schemaRef ds:uri="4c265f44-5553-4b88-8776-487c6beffe03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2879</TotalTime>
  <Words>746</Words>
  <Application>Microsoft Office PowerPoint</Application>
  <PresentationFormat>On-screen Show (4:3)</PresentationFormat>
  <Paragraphs>140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Helvetica Neue</vt:lpstr>
      <vt:lpstr>Lucida Grande</vt:lpstr>
      <vt:lpstr>PowerPoint Presentation</vt:lpstr>
      <vt:lpstr>PowerPoint Presentation</vt:lpstr>
      <vt:lpstr>Introduction</vt:lpstr>
      <vt:lpstr>PowerPoint Presentation</vt:lpstr>
      <vt:lpstr>Methodology</vt:lpstr>
      <vt:lpstr>DBSCAN</vt:lpstr>
      <vt:lpstr>DBSCAN Example</vt:lpstr>
      <vt:lpstr>DBSCAN Example</vt:lpstr>
      <vt:lpstr>K-medoids</vt:lpstr>
      <vt:lpstr>K-medoids Example - Medoids</vt:lpstr>
      <vt:lpstr>K-medoids Assigned Clusters (k = 2)</vt:lpstr>
      <vt:lpstr>K-medoids Assigned Clusters (k = 3)</vt:lpstr>
      <vt:lpstr>K-medoids Assigned Clusters (k = 4)</vt:lpstr>
      <vt:lpstr>K-medoids Assigned Clusters (k = 4)</vt:lpstr>
      <vt:lpstr>Traveler Clusters</vt:lpstr>
      <vt:lpstr>PowerPoint Presentation</vt:lpstr>
      <vt:lpstr>Methodology</vt:lpstr>
      <vt:lpstr>Hidden Markov Model</vt:lpstr>
      <vt:lpstr>Case Study 1</vt:lpstr>
      <vt:lpstr>Case Study 2</vt:lpstr>
      <vt:lpstr>PowerPoint Presentation</vt:lpstr>
      <vt:lpstr>Methodology</vt:lpstr>
      <vt:lpstr>Methodology – Model Structure</vt:lpstr>
      <vt:lpstr>PowerPoint Presentation</vt:lpstr>
      <vt:lpstr>Methodology</vt:lpstr>
      <vt:lpstr>Methodology</vt:lpstr>
      <vt:lpstr>PowerPoint Presentation</vt:lpstr>
      <vt:lpstr>PowerPoint Presentation</vt:lpstr>
      <vt:lpstr>PowerPoint Presentation</vt:lpstr>
      <vt:lpstr>Bayesian Optimization</vt:lpstr>
      <vt:lpstr>Bayesian Optimization Strategy</vt:lpstr>
      <vt:lpstr>Global Maxima/Minima</vt:lpstr>
      <vt:lpstr>PowerPoint Presentation</vt:lpstr>
      <vt:lpstr>MITO Model</vt:lpstr>
      <vt:lpstr>MITO Model Design</vt:lpstr>
      <vt:lpstr>MITO Case Study</vt:lpstr>
      <vt:lpstr>PowerPoint Presentation</vt:lpstr>
      <vt:lpstr>Background</vt:lpstr>
      <vt:lpstr>Methodology</vt:lpstr>
      <vt:lpstr>PowerPoint Presentation</vt:lpstr>
      <vt:lpstr>Methodology</vt:lpstr>
      <vt:lpstr>Methodology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Rohne</dc:creator>
  <cp:lastModifiedBy>Andrew Rohne</cp:lastModifiedBy>
  <cp:revision>1</cp:revision>
  <dcterms:created xsi:type="dcterms:W3CDTF">2019-03-11T13:11:47Z</dcterms:created>
  <dcterms:modified xsi:type="dcterms:W3CDTF">2019-03-14T14:57:45Z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