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02" r:id="rId5"/>
    <p:sldId id="335" r:id="rId6"/>
    <p:sldId id="334" r:id="rId7"/>
    <p:sldId id="367" r:id="rId8"/>
    <p:sldId id="366" r:id="rId9"/>
    <p:sldId id="333" r:id="rId10"/>
    <p:sldId id="337" r:id="rId11"/>
    <p:sldId id="342" r:id="rId12"/>
    <p:sldId id="336" r:id="rId13"/>
    <p:sldId id="339" r:id="rId14"/>
    <p:sldId id="340" r:id="rId15"/>
    <p:sldId id="338" r:id="rId16"/>
    <p:sldId id="341" r:id="rId17"/>
    <p:sldId id="354" r:id="rId18"/>
    <p:sldId id="349" r:id="rId19"/>
    <p:sldId id="350" r:id="rId20"/>
    <p:sldId id="351" r:id="rId21"/>
    <p:sldId id="352" r:id="rId22"/>
    <p:sldId id="353" r:id="rId23"/>
    <p:sldId id="344" r:id="rId24"/>
    <p:sldId id="345" r:id="rId25"/>
    <p:sldId id="347" r:id="rId26"/>
    <p:sldId id="355" r:id="rId27"/>
    <p:sldId id="348" r:id="rId28"/>
    <p:sldId id="356" r:id="rId29"/>
    <p:sldId id="370" r:id="rId30"/>
    <p:sldId id="362" r:id="rId31"/>
    <p:sldId id="363" r:id="rId32"/>
    <p:sldId id="364" r:id="rId33"/>
    <p:sldId id="365" r:id="rId34"/>
    <p:sldId id="357" r:id="rId35"/>
    <p:sldId id="359" r:id="rId36"/>
    <p:sldId id="360" r:id="rId37"/>
    <p:sldId id="361" r:id="rId38"/>
    <p:sldId id="332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4" userDrawn="1">
          <p15:clr>
            <a:srgbClr val="A4A3A4"/>
          </p15:clr>
        </p15:guide>
        <p15:guide id="2" pos="7276" userDrawn="1">
          <p15:clr>
            <a:srgbClr val="A4A3A4"/>
          </p15:clr>
        </p15:guide>
        <p15:guide id="3" pos="4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Rohne" initials="AR" lastIdx="2" clrIdx="0">
    <p:extLst>
      <p:ext uri="{19B8F6BF-5375-455C-9EA6-DF929625EA0E}">
        <p15:presenceInfo xmlns:p15="http://schemas.microsoft.com/office/powerpoint/2012/main" userId="S::andrew.rohne@rsginc.com::513664d0-c9c1-41c9-b3ed-c6f18490ba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84A"/>
    <a:srgbClr val="D1457A"/>
    <a:srgbClr val="262626"/>
    <a:srgbClr val="DCDDDE"/>
    <a:srgbClr val="B1B3B6"/>
    <a:srgbClr val="77787B"/>
    <a:srgbClr val="BA1222"/>
    <a:srgbClr val="524D85"/>
    <a:srgbClr val="FFC20E"/>
    <a:srgbClr val="63A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E30B0-26CE-4D72-8265-E83677EB7934}" v="187" dt="2020-11-12T19:07:33.470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574" autoAdjust="0"/>
  </p:normalViewPr>
  <p:slideViewPr>
    <p:cSldViewPr snapToGrid="0" snapToObjects="1">
      <p:cViewPr varScale="1">
        <p:scale>
          <a:sx n="114" d="100"/>
          <a:sy n="114" d="100"/>
        </p:scale>
        <p:origin x="414" y="102"/>
      </p:cViewPr>
      <p:guideLst>
        <p:guide orient="horz" pos="4264"/>
        <p:guide pos="7276"/>
        <p:guide pos="4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Rohne" userId="513664d0-c9c1-41c9-b3ed-c6f18490ba64" providerId="ADAL" clId="{C16E30B0-26CE-4D72-8265-E83677EB7934}"/>
    <pc:docChg chg="undo custSel addSld delSld modSld sldOrd">
      <pc:chgData name="Andrew Rohne" userId="513664d0-c9c1-41c9-b3ed-c6f18490ba64" providerId="ADAL" clId="{C16E30B0-26CE-4D72-8265-E83677EB7934}" dt="2020-11-13T15:53:13.607" v="3790" actId="2696"/>
      <pc:docMkLst>
        <pc:docMk/>
      </pc:docMkLst>
      <pc:sldChg chg="del">
        <pc:chgData name="Andrew Rohne" userId="513664d0-c9c1-41c9-b3ed-c6f18490ba64" providerId="ADAL" clId="{C16E30B0-26CE-4D72-8265-E83677EB7934}" dt="2020-11-10T15:01:16.400" v="0" actId="47"/>
        <pc:sldMkLst>
          <pc:docMk/>
          <pc:sldMk cId="243682430" sldId="298"/>
        </pc:sldMkLst>
      </pc:sldChg>
      <pc:sldChg chg="del">
        <pc:chgData name="Andrew Rohne" userId="513664d0-c9c1-41c9-b3ed-c6f18490ba64" providerId="ADAL" clId="{C16E30B0-26CE-4D72-8265-E83677EB7934}" dt="2020-11-10T19:51:51.967" v="656" actId="47"/>
        <pc:sldMkLst>
          <pc:docMk/>
          <pc:sldMk cId="4226506070" sldId="299"/>
        </pc:sldMkLst>
      </pc:sldChg>
      <pc:sldChg chg="modSp mod ord">
        <pc:chgData name="Andrew Rohne" userId="513664d0-c9c1-41c9-b3ed-c6f18490ba64" providerId="ADAL" clId="{C16E30B0-26CE-4D72-8265-E83677EB7934}" dt="2020-11-12T16:48:33.423" v="2948"/>
        <pc:sldMkLst>
          <pc:docMk/>
          <pc:sldMk cId="298327790" sldId="302"/>
        </pc:sldMkLst>
        <pc:spChg chg="mod">
          <ac:chgData name="Andrew Rohne" userId="513664d0-c9c1-41c9-b3ed-c6f18490ba64" providerId="ADAL" clId="{C16E30B0-26CE-4D72-8265-E83677EB7934}" dt="2020-11-11T20:01:31.098" v="2920" actId="20577"/>
          <ac:spMkLst>
            <pc:docMk/>
            <pc:sldMk cId="298327790" sldId="302"/>
            <ac:spMk id="3" creationId="{00000000-0000-0000-0000-000000000000}"/>
          </ac:spMkLst>
        </pc:spChg>
        <pc:spChg chg="mod">
          <ac:chgData name="Andrew Rohne" userId="513664d0-c9c1-41c9-b3ed-c6f18490ba64" providerId="ADAL" clId="{C16E30B0-26CE-4D72-8265-E83677EB7934}" dt="2020-11-11T19:00:43.364" v="2873" actId="20577"/>
          <ac:spMkLst>
            <pc:docMk/>
            <pc:sldMk cId="298327790" sldId="302"/>
            <ac:spMk id="4" creationId="{00000000-0000-0000-0000-000000000000}"/>
          </ac:spMkLst>
        </pc:spChg>
        <pc:spChg chg="mod">
          <ac:chgData name="Andrew Rohne" userId="513664d0-c9c1-41c9-b3ed-c6f18490ba64" providerId="ADAL" clId="{C16E30B0-26CE-4D72-8265-E83677EB7934}" dt="2020-11-11T19:00:49.632" v="2892" actId="20577"/>
          <ac:spMkLst>
            <pc:docMk/>
            <pc:sldMk cId="298327790" sldId="302"/>
            <ac:spMk id="5" creationId="{00000000-0000-0000-0000-000000000000}"/>
          </ac:spMkLst>
        </pc:spChg>
      </pc:sldChg>
      <pc:sldChg chg="del">
        <pc:chgData name="Andrew Rohne" userId="513664d0-c9c1-41c9-b3ed-c6f18490ba64" providerId="ADAL" clId="{C16E30B0-26CE-4D72-8265-E83677EB7934}" dt="2020-11-10T19:51:51.967" v="656" actId="47"/>
        <pc:sldMkLst>
          <pc:docMk/>
          <pc:sldMk cId="30355306" sldId="313"/>
        </pc:sldMkLst>
      </pc:sldChg>
      <pc:sldChg chg="del">
        <pc:chgData name="Andrew Rohne" userId="513664d0-c9c1-41c9-b3ed-c6f18490ba64" providerId="ADAL" clId="{C16E30B0-26CE-4D72-8265-E83677EB7934}" dt="2020-11-10T15:01:16.400" v="0" actId="47"/>
        <pc:sldMkLst>
          <pc:docMk/>
          <pc:sldMk cId="2314142826" sldId="318"/>
        </pc:sldMkLst>
      </pc:sldChg>
      <pc:sldChg chg="del">
        <pc:chgData name="Andrew Rohne" userId="513664d0-c9c1-41c9-b3ed-c6f18490ba64" providerId="ADAL" clId="{C16E30B0-26CE-4D72-8265-E83677EB7934}" dt="2020-11-10T19:51:51.967" v="656" actId="47"/>
        <pc:sldMkLst>
          <pc:docMk/>
          <pc:sldMk cId="14805798" sldId="319"/>
        </pc:sldMkLst>
      </pc:sldChg>
      <pc:sldChg chg="del">
        <pc:chgData name="Andrew Rohne" userId="513664d0-c9c1-41c9-b3ed-c6f18490ba64" providerId="ADAL" clId="{C16E30B0-26CE-4D72-8265-E83677EB7934}" dt="2020-11-10T19:57:07.014" v="657" actId="47"/>
        <pc:sldMkLst>
          <pc:docMk/>
          <pc:sldMk cId="953484402" sldId="320"/>
        </pc:sldMkLst>
      </pc:sldChg>
      <pc:sldChg chg="del">
        <pc:chgData name="Andrew Rohne" userId="513664d0-c9c1-41c9-b3ed-c6f18490ba64" providerId="ADAL" clId="{C16E30B0-26CE-4D72-8265-E83677EB7934}" dt="2020-11-10T19:57:07.014" v="657" actId="47"/>
        <pc:sldMkLst>
          <pc:docMk/>
          <pc:sldMk cId="1639315556" sldId="321"/>
        </pc:sldMkLst>
      </pc:sldChg>
      <pc:sldChg chg="del">
        <pc:chgData name="Andrew Rohne" userId="513664d0-c9c1-41c9-b3ed-c6f18490ba64" providerId="ADAL" clId="{C16E30B0-26CE-4D72-8265-E83677EB7934}" dt="2020-11-10T19:57:07.014" v="657" actId="47"/>
        <pc:sldMkLst>
          <pc:docMk/>
          <pc:sldMk cId="899642487" sldId="322"/>
        </pc:sldMkLst>
      </pc:sldChg>
      <pc:sldChg chg="del">
        <pc:chgData name="Andrew Rohne" userId="513664d0-c9c1-41c9-b3ed-c6f18490ba64" providerId="ADAL" clId="{C16E30B0-26CE-4D72-8265-E83677EB7934}" dt="2020-11-10T19:57:07.014" v="657" actId="47"/>
        <pc:sldMkLst>
          <pc:docMk/>
          <pc:sldMk cId="2795666795" sldId="323"/>
        </pc:sldMkLst>
      </pc:sldChg>
      <pc:sldChg chg="del">
        <pc:chgData name="Andrew Rohne" userId="513664d0-c9c1-41c9-b3ed-c6f18490ba64" providerId="ADAL" clId="{C16E30B0-26CE-4D72-8265-E83677EB7934}" dt="2020-11-10T19:57:07.014" v="657" actId="47"/>
        <pc:sldMkLst>
          <pc:docMk/>
          <pc:sldMk cId="875236794" sldId="324"/>
        </pc:sldMkLst>
      </pc:sldChg>
      <pc:sldChg chg="del">
        <pc:chgData name="Andrew Rohne" userId="513664d0-c9c1-41c9-b3ed-c6f18490ba64" providerId="ADAL" clId="{C16E30B0-26CE-4D72-8265-E83677EB7934}" dt="2020-11-10T19:57:07.014" v="657" actId="47"/>
        <pc:sldMkLst>
          <pc:docMk/>
          <pc:sldMk cId="3938611538" sldId="325"/>
        </pc:sldMkLst>
      </pc:sldChg>
      <pc:sldChg chg="del">
        <pc:chgData name="Andrew Rohne" userId="513664d0-c9c1-41c9-b3ed-c6f18490ba64" providerId="ADAL" clId="{C16E30B0-26CE-4D72-8265-E83677EB7934}" dt="2020-11-10T19:57:07.014" v="657" actId="47"/>
        <pc:sldMkLst>
          <pc:docMk/>
          <pc:sldMk cId="2281621528" sldId="326"/>
        </pc:sldMkLst>
      </pc:sldChg>
      <pc:sldChg chg="del">
        <pc:chgData name="Andrew Rohne" userId="513664d0-c9c1-41c9-b3ed-c6f18490ba64" providerId="ADAL" clId="{C16E30B0-26CE-4D72-8265-E83677EB7934}" dt="2020-11-10T19:51:51.967" v="656" actId="47"/>
        <pc:sldMkLst>
          <pc:docMk/>
          <pc:sldMk cId="2536802735" sldId="327"/>
        </pc:sldMkLst>
      </pc:sldChg>
      <pc:sldChg chg="del">
        <pc:chgData name="Andrew Rohne" userId="513664d0-c9c1-41c9-b3ed-c6f18490ba64" providerId="ADAL" clId="{C16E30B0-26CE-4D72-8265-E83677EB7934}" dt="2020-11-10T19:51:51.967" v="656" actId="47"/>
        <pc:sldMkLst>
          <pc:docMk/>
          <pc:sldMk cId="1765341263" sldId="329"/>
        </pc:sldMkLst>
      </pc:sldChg>
      <pc:sldChg chg="del">
        <pc:chgData name="Andrew Rohne" userId="513664d0-c9c1-41c9-b3ed-c6f18490ba64" providerId="ADAL" clId="{C16E30B0-26CE-4D72-8265-E83677EB7934}" dt="2020-11-10T19:51:51.967" v="656" actId="47"/>
        <pc:sldMkLst>
          <pc:docMk/>
          <pc:sldMk cId="2051084300" sldId="330"/>
        </pc:sldMkLst>
      </pc:sldChg>
      <pc:sldChg chg="del">
        <pc:chgData name="Andrew Rohne" userId="513664d0-c9c1-41c9-b3ed-c6f18490ba64" providerId="ADAL" clId="{C16E30B0-26CE-4D72-8265-E83677EB7934}" dt="2020-11-10T19:51:51.967" v="656" actId="47"/>
        <pc:sldMkLst>
          <pc:docMk/>
          <pc:sldMk cId="2313556308" sldId="331"/>
        </pc:sldMkLst>
      </pc:sldChg>
      <pc:sldChg chg="modSp mod">
        <pc:chgData name="Andrew Rohne" userId="513664d0-c9c1-41c9-b3ed-c6f18490ba64" providerId="ADAL" clId="{C16E30B0-26CE-4D72-8265-E83677EB7934}" dt="2020-11-10T19:57:21.524" v="711" actId="20577"/>
        <pc:sldMkLst>
          <pc:docMk/>
          <pc:sldMk cId="1161388649" sldId="332"/>
        </pc:sldMkLst>
        <pc:spChg chg="mod">
          <ac:chgData name="Andrew Rohne" userId="513664d0-c9c1-41c9-b3ed-c6f18490ba64" providerId="ADAL" clId="{C16E30B0-26CE-4D72-8265-E83677EB7934}" dt="2020-11-10T19:57:11.236" v="669" actId="20577"/>
          <ac:spMkLst>
            <pc:docMk/>
            <pc:sldMk cId="1161388649" sldId="332"/>
            <ac:spMk id="2" creationId="{6DF971E7-D788-094A-AF79-3330E4F3AF79}"/>
          </ac:spMkLst>
        </pc:spChg>
        <pc:spChg chg="mod">
          <ac:chgData name="Andrew Rohne" userId="513664d0-c9c1-41c9-b3ed-c6f18490ba64" providerId="ADAL" clId="{C16E30B0-26CE-4D72-8265-E83677EB7934}" dt="2020-11-10T19:57:16.009" v="686" actId="20577"/>
          <ac:spMkLst>
            <pc:docMk/>
            <pc:sldMk cId="1161388649" sldId="332"/>
            <ac:spMk id="3" creationId="{6DD8412C-249B-6B4E-B666-2055D0644991}"/>
          </ac:spMkLst>
        </pc:spChg>
        <pc:spChg chg="mod">
          <ac:chgData name="Andrew Rohne" userId="513664d0-c9c1-41c9-b3ed-c6f18490ba64" providerId="ADAL" clId="{C16E30B0-26CE-4D72-8265-E83677EB7934}" dt="2020-11-10T19:57:21.524" v="711" actId="20577"/>
          <ac:spMkLst>
            <pc:docMk/>
            <pc:sldMk cId="1161388649" sldId="332"/>
            <ac:spMk id="4" creationId="{1537C4CE-B55C-5848-BBB1-F4DEAD5AB0D8}"/>
          </ac:spMkLst>
        </pc:spChg>
      </pc:sldChg>
      <pc:sldChg chg="addSp delSp modSp new mod modClrScheme chgLayout">
        <pc:chgData name="Andrew Rohne" userId="513664d0-c9c1-41c9-b3ed-c6f18490ba64" providerId="ADAL" clId="{C16E30B0-26CE-4D72-8265-E83677EB7934}" dt="2020-11-13T15:53:07.095" v="3789" actId="20577"/>
        <pc:sldMkLst>
          <pc:docMk/>
          <pc:sldMk cId="499593087" sldId="333"/>
        </pc:sldMkLst>
        <pc:spChg chg="del mod ord">
          <ac:chgData name="Andrew Rohne" userId="513664d0-c9c1-41c9-b3ed-c6f18490ba64" providerId="ADAL" clId="{C16E30B0-26CE-4D72-8265-E83677EB7934}" dt="2020-11-10T15:01:40.930" v="2" actId="700"/>
          <ac:spMkLst>
            <pc:docMk/>
            <pc:sldMk cId="499593087" sldId="333"/>
            <ac:spMk id="2" creationId="{B31BD788-B10E-489B-AD22-8A653104E1A6}"/>
          </ac:spMkLst>
        </pc:spChg>
        <pc:spChg chg="del mod ord">
          <ac:chgData name="Andrew Rohne" userId="513664d0-c9c1-41c9-b3ed-c6f18490ba64" providerId="ADAL" clId="{C16E30B0-26CE-4D72-8265-E83677EB7934}" dt="2020-11-10T15:01:40.930" v="2" actId="700"/>
          <ac:spMkLst>
            <pc:docMk/>
            <pc:sldMk cId="499593087" sldId="333"/>
            <ac:spMk id="3" creationId="{F2F85D5A-18A1-4CF3-8AA2-98447CAE8E6A}"/>
          </ac:spMkLst>
        </pc:spChg>
        <pc:spChg chg="del">
          <ac:chgData name="Andrew Rohne" userId="513664d0-c9c1-41c9-b3ed-c6f18490ba64" providerId="ADAL" clId="{C16E30B0-26CE-4D72-8265-E83677EB7934}" dt="2020-11-10T15:01:40.930" v="2" actId="700"/>
          <ac:spMkLst>
            <pc:docMk/>
            <pc:sldMk cId="499593087" sldId="333"/>
            <ac:spMk id="4" creationId="{73DE630C-FF67-4632-BF2C-BF8C085115A7}"/>
          </ac:spMkLst>
        </pc:spChg>
        <pc:spChg chg="add del mod ord">
          <ac:chgData name="Andrew Rohne" userId="513664d0-c9c1-41c9-b3ed-c6f18490ba64" providerId="ADAL" clId="{C16E30B0-26CE-4D72-8265-E83677EB7934}" dt="2020-11-10T16:40:36.102" v="3" actId="700"/>
          <ac:spMkLst>
            <pc:docMk/>
            <pc:sldMk cId="499593087" sldId="333"/>
            <ac:spMk id="5" creationId="{3FEAB7A4-E736-494E-9D4C-3BD6C348AB0B}"/>
          </ac:spMkLst>
        </pc:spChg>
        <pc:spChg chg="add del mod ord">
          <ac:chgData name="Andrew Rohne" userId="513664d0-c9c1-41c9-b3ed-c6f18490ba64" providerId="ADAL" clId="{C16E30B0-26CE-4D72-8265-E83677EB7934}" dt="2020-11-10T16:40:36.102" v="3" actId="700"/>
          <ac:spMkLst>
            <pc:docMk/>
            <pc:sldMk cId="499593087" sldId="333"/>
            <ac:spMk id="6" creationId="{D28719C2-300B-4B23-B295-E14C217C56ED}"/>
          </ac:spMkLst>
        </pc:spChg>
        <pc:spChg chg="add del mod ord">
          <ac:chgData name="Andrew Rohne" userId="513664d0-c9c1-41c9-b3ed-c6f18490ba64" providerId="ADAL" clId="{C16E30B0-26CE-4D72-8265-E83677EB7934}" dt="2020-11-10T16:40:36.102" v="3" actId="700"/>
          <ac:spMkLst>
            <pc:docMk/>
            <pc:sldMk cId="499593087" sldId="333"/>
            <ac:spMk id="7" creationId="{101D83B9-538F-464B-9EE3-674866CF1447}"/>
          </ac:spMkLst>
        </pc:spChg>
        <pc:spChg chg="add mod ord">
          <ac:chgData name="Andrew Rohne" userId="513664d0-c9c1-41c9-b3ed-c6f18490ba64" providerId="ADAL" clId="{C16E30B0-26CE-4D72-8265-E83677EB7934}" dt="2020-11-11T18:48:46.281" v="2861" actId="20577"/>
          <ac:spMkLst>
            <pc:docMk/>
            <pc:sldMk cId="499593087" sldId="333"/>
            <ac:spMk id="8" creationId="{45246FCF-783A-4BDA-8AB5-D25C64E5301E}"/>
          </ac:spMkLst>
        </pc:spChg>
        <pc:spChg chg="add mod ord">
          <ac:chgData name="Andrew Rohne" userId="513664d0-c9c1-41c9-b3ed-c6f18490ba64" providerId="ADAL" clId="{C16E30B0-26CE-4D72-8265-E83677EB7934}" dt="2020-11-13T15:53:07.095" v="3789" actId="20577"/>
          <ac:spMkLst>
            <pc:docMk/>
            <pc:sldMk cId="499593087" sldId="333"/>
            <ac:spMk id="9" creationId="{44C9A53B-6086-4BCE-9B1A-F526D7364F99}"/>
          </ac:spMkLst>
        </pc:spChg>
      </pc:sldChg>
      <pc:sldChg chg="addSp delSp modSp new mod ord modClrScheme modAnim chgLayout">
        <pc:chgData name="Andrew Rohne" userId="513664d0-c9c1-41c9-b3ed-c6f18490ba64" providerId="ADAL" clId="{C16E30B0-26CE-4D72-8265-E83677EB7934}" dt="2020-11-12T16:45:52.550" v="2946"/>
        <pc:sldMkLst>
          <pc:docMk/>
          <pc:sldMk cId="1137180623" sldId="334"/>
        </pc:sldMkLst>
        <pc:spChg chg="del mod ord">
          <ac:chgData name="Andrew Rohne" userId="513664d0-c9c1-41c9-b3ed-c6f18490ba64" providerId="ADAL" clId="{C16E30B0-26CE-4D72-8265-E83677EB7934}" dt="2020-11-10T16:43:23.828" v="272" actId="700"/>
          <ac:spMkLst>
            <pc:docMk/>
            <pc:sldMk cId="1137180623" sldId="334"/>
            <ac:spMk id="2" creationId="{71609756-C936-4705-9C71-FF8339A484A4}"/>
          </ac:spMkLst>
        </pc:spChg>
        <pc:spChg chg="del">
          <ac:chgData name="Andrew Rohne" userId="513664d0-c9c1-41c9-b3ed-c6f18490ba64" providerId="ADAL" clId="{C16E30B0-26CE-4D72-8265-E83677EB7934}" dt="2020-11-10T16:43:23.828" v="272" actId="700"/>
          <ac:spMkLst>
            <pc:docMk/>
            <pc:sldMk cId="1137180623" sldId="334"/>
            <ac:spMk id="3" creationId="{F01CED74-8F63-43FD-B938-935CF08AF508}"/>
          </ac:spMkLst>
        </pc:spChg>
        <pc:spChg chg="add mod ord">
          <ac:chgData name="Andrew Rohne" userId="513664d0-c9c1-41c9-b3ed-c6f18490ba64" providerId="ADAL" clId="{C16E30B0-26CE-4D72-8265-E83677EB7934}" dt="2020-11-10T16:47:16.332" v="293" actId="20577"/>
          <ac:spMkLst>
            <pc:docMk/>
            <pc:sldMk cId="1137180623" sldId="334"/>
            <ac:spMk id="4" creationId="{95687B6C-E7B8-49CF-94D5-8B6BAD319DE6}"/>
          </ac:spMkLst>
        </pc:spChg>
        <pc:picChg chg="add mod ord">
          <ac:chgData name="Andrew Rohne" userId="513664d0-c9c1-41c9-b3ed-c6f18490ba64" providerId="ADAL" clId="{C16E30B0-26CE-4D72-8265-E83677EB7934}" dt="2020-11-10T16:48:32.892" v="302" actId="166"/>
          <ac:picMkLst>
            <pc:docMk/>
            <pc:sldMk cId="1137180623" sldId="334"/>
            <ac:picMk id="6" creationId="{BD97EA94-76DA-43D7-B747-99771460EF2E}"/>
          </ac:picMkLst>
        </pc:picChg>
        <pc:picChg chg="add mod">
          <ac:chgData name="Andrew Rohne" userId="513664d0-c9c1-41c9-b3ed-c6f18490ba64" providerId="ADAL" clId="{C16E30B0-26CE-4D72-8265-E83677EB7934}" dt="2020-11-10T16:48:38.623" v="303" actId="1076"/>
          <ac:picMkLst>
            <pc:docMk/>
            <pc:sldMk cId="1137180623" sldId="334"/>
            <ac:picMk id="8" creationId="{90DB7276-5690-4B49-9A2A-0B49BF55CCA7}"/>
          </ac:picMkLst>
        </pc:picChg>
        <pc:picChg chg="add mod">
          <ac:chgData name="Andrew Rohne" userId="513664d0-c9c1-41c9-b3ed-c6f18490ba64" providerId="ADAL" clId="{C16E30B0-26CE-4D72-8265-E83677EB7934}" dt="2020-11-10T17:08:32.036" v="626" actId="1076"/>
          <ac:picMkLst>
            <pc:docMk/>
            <pc:sldMk cId="1137180623" sldId="334"/>
            <ac:picMk id="10" creationId="{116931DA-7048-49A2-9D12-87D5960EA572}"/>
          </ac:picMkLst>
        </pc:picChg>
        <pc:picChg chg="add mod">
          <ac:chgData name="Andrew Rohne" userId="513664d0-c9c1-41c9-b3ed-c6f18490ba64" providerId="ADAL" clId="{C16E30B0-26CE-4D72-8265-E83677EB7934}" dt="2020-11-10T17:08:57.788" v="633" actId="166"/>
          <ac:picMkLst>
            <pc:docMk/>
            <pc:sldMk cId="1137180623" sldId="334"/>
            <ac:picMk id="1026" creationId="{6B718117-4B1D-468B-AE42-9693F719C4C7}"/>
          </ac:picMkLst>
        </pc:picChg>
        <pc:picChg chg="add mod">
          <ac:chgData name="Andrew Rohne" userId="513664d0-c9c1-41c9-b3ed-c6f18490ba64" providerId="ADAL" clId="{C16E30B0-26CE-4D72-8265-E83677EB7934}" dt="2020-11-10T17:08:54.529" v="632" actId="166"/>
          <ac:picMkLst>
            <pc:docMk/>
            <pc:sldMk cId="1137180623" sldId="334"/>
            <ac:picMk id="1028" creationId="{0BB36815-3939-43FA-BB1C-6663371C476C}"/>
          </ac:picMkLst>
        </pc:picChg>
      </pc:sldChg>
      <pc:sldChg chg="addSp modSp new mod ord">
        <pc:chgData name="Andrew Rohne" userId="513664d0-c9c1-41c9-b3ed-c6f18490ba64" providerId="ADAL" clId="{C16E30B0-26CE-4D72-8265-E83677EB7934}" dt="2020-11-12T16:51:11.719" v="2952" actId="1076"/>
        <pc:sldMkLst>
          <pc:docMk/>
          <pc:sldMk cId="2833274071" sldId="335"/>
        </pc:sldMkLst>
        <pc:spChg chg="mod">
          <ac:chgData name="Andrew Rohne" userId="513664d0-c9c1-41c9-b3ed-c6f18490ba64" providerId="ADAL" clId="{C16E30B0-26CE-4D72-8265-E83677EB7934}" dt="2020-11-12T16:45:44.991" v="2944" actId="20577"/>
          <ac:spMkLst>
            <pc:docMk/>
            <pc:sldMk cId="2833274071" sldId="335"/>
            <ac:spMk id="2" creationId="{60A30AC0-569E-4619-AC28-99F8E47FD1F6}"/>
          </ac:spMkLst>
        </pc:spChg>
        <pc:spChg chg="add mod">
          <ac:chgData name="Andrew Rohne" userId="513664d0-c9c1-41c9-b3ed-c6f18490ba64" providerId="ADAL" clId="{C16E30B0-26CE-4D72-8265-E83677EB7934}" dt="2020-11-10T16:57:34.381" v="516" actId="1037"/>
          <ac:spMkLst>
            <pc:docMk/>
            <pc:sldMk cId="2833274071" sldId="335"/>
            <ac:spMk id="5" creationId="{6E0ED54F-1538-40ED-B4F1-BD3D548BC298}"/>
          </ac:spMkLst>
        </pc:spChg>
        <pc:spChg chg="add mod">
          <ac:chgData name="Andrew Rohne" userId="513664d0-c9c1-41c9-b3ed-c6f18490ba64" providerId="ADAL" clId="{C16E30B0-26CE-4D72-8265-E83677EB7934}" dt="2020-11-10T16:57:34.381" v="516" actId="1037"/>
          <ac:spMkLst>
            <pc:docMk/>
            <pc:sldMk cId="2833274071" sldId="335"/>
            <ac:spMk id="6" creationId="{A6B150FC-B1CD-483C-B16B-71F407178C13}"/>
          </ac:spMkLst>
        </pc:spChg>
        <pc:spChg chg="add mod">
          <ac:chgData name="Andrew Rohne" userId="513664d0-c9c1-41c9-b3ed-c6f18490ba64" providerId="ADAL" clId="{C16E30B0-26CE-4D72-8265-E83677EB7934}" dt="2020-11-10T17:11:55.384" v="650" actId="1076"/>
          <ac:spMkLst>
            <pc:docMk/>
            <pc:sldMk cId="2833274071" sldId="335"/>
            <ac:spMk id="7" creationId="{817753E6-000F-4DD0-8339-22FFD7B86E99}"/>
          </ac:spMkLst>
        </pc:spChg>
        <pc:spChg chg="add">
          <ac:chgData name="Andrew Rohne" userId="513664d0-c9c1-41c9-b3ed-c6f18490ba64" providerId="ADAL" clId="{C16E30B0-26CE-4D72-8265-E83677EB7934}" dt="2020-11-10T17:10:51.995" v="634" actId="11529"/>
          <ac:spMkLst>
            <pc:docMk/>
            <pc:sldMk cId="2833274071" sldId="335"/>
            <ac:spMk id="8" creationId="{3EAF7982-0519-4494-ADF8-CE56E8A368AD}"/>
          </ac:spMkLst>
        </pc:spChg>
        <pc:spChg chg="add mod">
          <ac:chgData name="Andrew Rohne" userId="513664d0-c9c1-41c9-b3ed-c6f18490ba64" providerId="ADAL" clId="{C16E30B0-26CE-4D72-8265-E83677EB7934}" dt="2020-11-12T16:51:11.719" v="2952" actId="1076"/>
          <ac:spMkLst>
            <pc:docMk/>
            <pc:sldMk cId="2833274071" sldId="335"/>
            <ac:spMk id="25" creationId="{71C33C33-BA4C-4F75-9085-D1B18BB5FF2F}"/>
          </ac:spMkLst>
        </pc:spChg>
        <pc:picChg chg="add mod modCrop">
          <ac:chgData name="Andrew Rohne" userId="513664d0-c9c1-41c9-b3ed-c6f18490ba64" providerId="ADAL" clId="{C16E30B0-26CE-4D72-8265-E83677EB7934}" dt="2020-11-10T16:57:34.381" v="516" actId="1037"/>
          <ac:picMkLst>
            <pc:docMk/>
            <pc:sldMk cId="2833274071" sldId="335"/>
            <ac:picMk id="4" creationId="{77B50425-BC93-481A-92BD-64C871211683}"/>
          </ac:picMkLst>
        </pc:picChg>
      </pc:sldChg>
      <pc:sldChg chg="addSp delSp modSp new mod">
        <pc:chgData name="Andrew Rohne" userId="513664d0-c9c1-41c9-b3ed-c6f18490ba64" providerId="ADAL" clId="{C16E30B0-26CE-4D72-8265-E83677EB7934}" dt="2020-11-10T21:48:35.365" v="836" actId="14100"/>
        <pc:sldMkLst>
          <pc:docMk/>
          <pc:sldMk cId="466662702" sldId="336"/>
        </pc:sldMkLst>
        <pc:spChg chg="mod">
          <ac:chgData name="Andrew Rohne" userId="513664d0-c9c1-41c9-b3ed-c6f18490ba64" providerId="ADAL" clId="{C16E30B0-26CE-4D72-8265-E83677EB7934}" dt="2020-11-10T21:47:11.405" v="802" actId="20577"/>
          <ac:spMkLst>
            <pc:docMk/>
            <pc:sldMk cId="466662702" sldId="336"/>
            <ac:spMk id="2" creationId="{9224E0E7-DA32-4554-9C67-A885399F7C72}"/>
          </ac:spMkLst>
        </pc:spChg>
        <pc:spChg chg="add mod">
          <ac:chgData name="Andrew Rohne" userId="513664d0-c9c1-41c9-b3ed-c6f18490ba64" providerId="ADAL" clId="{C16E30B0-26CE-4D72-8265-E83677EB7934}" dt="2020-11-10T21:48:35.365" v="836" actId="14100"/>
          <ac:spMkLst>
            <pc:docMk/>
            <pc:sldMk cId="466662702" sldId="336"/>
            <ac:spMk id="5" creationId="{1AADB1D6-DEE1-4CE2-B13E-EFFFCA810B21}"/>
          </ac:spMkLst>
        </pc:spChg>
        <pc:spChg chg="add mod">
          <ac:chgData name="Andrew Rohne" userId="513664d0-c9c1-41c9-b3ed-c6f18490ba64" providerId="ADAL" clId="{C16E30B0-26CE-4D72-8265-E83677EB7934}" dt="2020-11-10T21:48:32.750" v="835" actId="14100"/>
          <ac:spMkLst>
            <pc:docMk/>
            <pc:sldMk cId="466662702" sldId="336"/>
            <ac:spMk id="7" creationId="{948F770E-3A96-4F71-82E4-882F3C09A948}"/>
          </ac:spMkLst>
        </pc:spChg>
        <pc:graphicFrameChg chg="add mod modGraphic">
          <ac:chgData name="Andrew Rohne" userId="513664d0-c9c1-41c9-b3ed-c6f18490ba64" providerId="ADAL" clId="{C16E30B0-26CE-4D72-8265-E83677EB7934}" dt="2020-11-10T21:48:12.123" v="820" actId="14100"/>
          <ac:graphicFrameMkLst>
            <pc:docMk/>
            <pc:sldMk cId="466662702" sldId="336"/>
            <ac:graphicFrameMk id="3" creationId="{DEDDE9C6-32F3-4C8F-8777-9CFB8D591A4B}"/>
          </ac:graphicFrameMkLst>
        </pc:graphicFrameChg>
        <pc:graphicFrameChg chg="add del mod modGraphic">
          <ac:chgData name="Andrew Rohne" userId="513664d0-c9c1-41c9-b3ed-c6f18490ba64" providerId="ADAL" clId="{C16E30B0-26CE-4D72-8265-E83677EB7934}" dt="2020-11-10T21:46:42.479" v="790" actId="207"/>
          <ac:graphicFrameMkLst>
            <pc:docMk/>
            <pc:sldMk cId="466662702" sldId="336"/>
            <ac:graphicFrameMk id="4" creationId="{19D0D41F-E324-48A0-9686-1230DD3A5D3F}"/>
          </ac:graphicFrameMkLst>
        </pc:graphicFrameChg>
      </pc:sldChg>
      <pc:sldChg chg="addSp delSp modSp new mod modClrScheme chgLayout">
        <pc:chgData name="Andrew Rohne" userId="513664d0-c9c1-41c9-b3ed-c6f18490ba64" providerId="ADAL" clId="{C16E30B0-26CE-4D72-8265-E83677EB7934}" dt="2020-11-10T19:58:01.544" v="749" actId="20577"/>
        <pc:sldMkLst>
          <pc:docMk/>
          <pc:sldMk cId="3273930163" sldId="337"/>
        </pc:sldMkLst>
        <pc:spChg chg="del">
          <ac:chgData name="Andrew Rohne" userId="513664d0-c9c1-41c9-b3ed-c6f18490ba64" providerId="ADAL" clId="{C16E30B0-26CE-4D72-8265-E83677EB7934}" dt="2020-11-10T19:57:56.930" v="726" actId="700"/>
          <ac:spMkLst>
            <pc:docMk/>
            <pc:sldMk cId="3273930163" sldId="337"/>
            <ac:spMk id="2" creationId="{CD485E36-AE1E-4080-87A0-106D4F01EECB}"/>
          </ac:spMkLst>
        </pc:spChg>
        <pc:spChg chg="add mod">
          <ac:chgData name="Andrew Rohne" userId="513664d0-c9c1-41c9-b3ed-c6f18490ba64" providerId="ADAL" clId="{C16E30B0-26CE-4D72-8265-E83677EB7934}" dt="2020-11-10T19:58:01.544" v="749" actId="20577"/>
          <ac:spMkLst>
            <pc:docMk/>
            <pc:sldMk cId="3273930163" sldId="337"/>
            <ac:spMk id="3" creationId="{13DC56E0-5C19-4931-8E8F-1A7136BD5A51}"/>
          </ac:spMkLst>
        </pc:spChg>
      </pc:sldChg>
      <pc:sldChg chg="addSp modSp new mod">
        <pc:chgData name="Andrew Rohne" userId="513664d0-c9c1-41c9-b3ed-c6f18490ba64" providerId="ADAL" clId="{C16E30B0-26CE-4D72-8265-E83677EB7934}" dt="2020-11-10T21:52:43.008" v="890" actId="20577"/>
        <pc:sldMkLst>
          <pc:docMk/>
          <pc:sldMk cId="507222519" sldId="338"/>
        </pc:sldMkLst>
        <pc:spChg chg="mod">
          <ac:chgData name="Andrew Rohne" userId="513664d0-c9c1-41c9-b3ed-c6f18490ba64" providerId="ADAL" clId="{C16E30B0-26CE-4D72-8265-E83677EB7934}" dt="2020-11-10T21:52:43.008" v="890" actId="20577"/>
          <ac:spMkLst>
            <pc:docMk/>
            <pc:sldMk cId="507222519" sldId="338"/>
            <ac:spMk id="2" creationId="{C92E9FE9-3B3C-42A4-961A-4029F325D349}"/>
          </ac:spMkLst>
        </pc:spChg>
        <pc:spChg chg="add mod">
          <ac:chgData name="Andrew Rohne" userId="513664d0-c9c1-41c9-b3ed-c6f18490ba64" providerId="ADAL" clId="{C16E30B0-26CE-4D72-8265-E83677EB7934}" dt="2020-11-10T21:52:24.071" v="875" actId="14100"/>
          <ac:spMkLst>
            <pc:docMk/>
            <pc:sldMk cId="507222519" sldId="338"/>
            <ac:spMk id="5" creationId="{2A94FFDE-31A3-4A3D-8718-0CF7A4389F44}"/>
          </ac:spMkLst>
        </pc:spChg>
        <pc:spChg chg="add mod">
          <ac:chgData name="Andrew Rohne" userId="513664d0-c9c1-41c9-b3ed-c6f18490ba64" providerId="ADAL" clId="{C16E30B0-26CE-4D72-8265-E83677EB7934}" dt="2020-11-10T21:52:08.269" v="870" actId="14100"/>
          <ac:spMkLst>
            <pc:docMk/>
            <pc:sldMk cId="507222519" sldId="338"/>
            <ac:spMk id="7" creationId="{381B9B0A-B089-48AB-9C1A-5ED2E696E883}"/>
          </ac:spMkLst>
        </pc:spChg>
        <pc:picChg chg="add mod">
          <ac:chgData name="Andrew Rohne" userId="513664d0-c9c1-41c9-b3ed-c6f18490ba64" providerId="ADAL" clId="{C16E30B0-26CE-4D72-8265-E83677EB7934}" dt="2020-11-10T21:51:17.667" v="843" actId="1076"/>
          <ac:picMkLst>
            <pc:docMk/>
            <pc:sldMk cId="507222519" sldId="338"/>
            <ac:picMk id="3" creationId="{82EED806-F8B9-44E8-ACA4-99B2AD30490A}"/>
          </ac:picMkLst>
        </pc:picChg>
        <pc:picChg chg="add mod">
          <ac:chgData name="Andrew Rohne" userId="513664d0-c9c1-41c9-b3ed-c6f18490ba64" providerId="ADAL" clId="{C16E30B0-26CE-4D72-8265-E83677EB7934}" dt="2020-11-10T21:51:23.127" v="844" actId="1076"/>
          <ac:picMkLst>
            <pc:docMk/>
            <pc:sldMk cId="507222519" sldId="338"/>
            <ac:picMk id="4" creationId="{31EFDD62-CC2D-420C-9615-93B7C8D123F8}"/>
          </ac:picMkLst>
        </pc:picChg>
      </pc:sldChg>
      <pc:sldChg chg="addSp modSp new mod">
        <pc:chgData name="Andrew Rohne" userId="513664d0-c9c1-41c9-b3ed-c6f18490ba64" providerId="ADAL" clId="{C16E30B0-26CE-4D72-8265-E83677EB7934}" dt="2020-11-10T21:55:14.174" v="978" actId="14100"/>
        <pc:sldMkLst>
          <pc:docMk/>
          <pc:sldMk cId="3626892472" sldId="339"/>
        </pc:sldMkLst>
        <pc:spChg chg="mod">
          <ac:chgData name="Andrew Rohne" userId="513664d0-c9c1-41c9-b3ed-c6f18490ba64" providerId="ADAL" clId="{C16E30B0-26CE-4D72-8265-E83677EB7934}" dt="2020-11-10T21:54:55.186" v="975" actId="20577"/>
          <ac:spMkLst>
            <pc:docMk/>
            <pc:sldMk cId="3626892472" sldId="339"/>
            <ac:spMk id="2" creationId="{0B594297-0B55-4EC2-B40A-0BA5D3EE75F2}"/>
          </ac:spMkLst>
        </pc:spChg>
        <pc:spChg chg="add mod">
          <ac:chgData name="Andrew Rohne" userId="513664d0-c9c1-41c9-b3ed-c6f18490ba64" providerId="ADAL" clId="{C16E30B0-26CE-4D72-8265-E83677EB7934}" dt="2020-11-10T21:55:14.174" v="978" actId="14100"/>
          <ac:spMkLst>
            <pc:docMk/>
            <pc:sldMk cId="3626892472" sldId="339"/>
            <ac:spMk id="6" creationId="{6133CCF0-D3AD-4B14-AA04-ED88D1774D32}"/>
          </ac:spMkLst>
        </pc:spChg>
        <pc:spChg chg="add">
          <ac:chgData name="Andrew Rohne" userId="513664d0-c9c1-41c9-b3ed-c6f18490ba64" providerId="ADAL" clId="{C16E30B0-26CE-4D72-8265-E83677EB7934}" dt="2020-11-10T21:55:02.527" v="976" actId="22"/>
          <ac:spMkLst>
            <pc:docMk/>
            <pc:sldMk cId="3626892472" sldId="339"/>
            <ac:spMk id="8" creationId="{928EC891-E475-4E07-B115-A788CDC91B2E}"/>
          </ac:spMkLst>
        </pc:spChg>
        <pc:picChg chg="add mod">
          <ac:chgData name="Andrew Rohne" userId="513664d0-c9c1-41c9-b3ed-c6f18490ba64" providerId="ADAL" clId="{C16E30B0-26CE-4D72-8265-E83677EB7934}" dt="2020-11-10T21:52:58.587" v="893" actId="1076"/>
          <ac:picMkLst>
            <pc:docMk/>
            <pc:sldMk cId="3626892472" sldId="339"/>
            <ac:picMk id="3" creationId="{BCBF44B7-0EDB-406A-84B2-987F648BFC68}"/>
          </ac:picMkLst>
        </pc:picChg>
        <pc:picChg chg="add mod">
          <ac:chgData name="Andrew Rohne" userId="513664d0-c9c1-41c9-b3ed-c6f18490ba64" providerId="ADAL" clId="{C16E30B0-26CE-4D72-8265-E83677EB7934}" dt="2020-11-10T21:55:09.329" v="977" actId="1076"/>
          <ac:picMkLst>
            <pc:docMk/>
            <pc:sldMk cId="3626892472" sldId="339"/>
            <ac:picMk id="4" creationId="{620B53B2-E72E-4C70-9560-49E480336F99}"/>
          </ac:picMkLst>
        </pc:picChg>
      </pc:sldChg>
      <pc:sldChg chg="addSp modSp new mod">
        <pc:chgData name="Andrew Rohne" userId="513664d0-c9c1-41c9-b3ed-c6f18490ba64" providerId="ADAL" clId="{C16E30B0-26CE-4D72-8265-E83677EB7934}" dt="2020-11-12T17:11:33.425" v="3500" actId="14100"/>
        <pc:sldMkLst>
          <pc:docMk/>
          <pc:sldMk cId="3098601229" sldId="340"/>
        </pc:sldMkLst>
        <pc:spChg chg="mod">
          <ac:chgData name="Andrew Rohne" userId="513664d0-c9c1-41c9-b3ed-c6f18490ba64" providerId="ADAL" clId="{C16E30B0-26CE-4D72-8265-E83677EB7934}" dt="2020-11-10T21:54:45.506" v="953" actId="20577"/>
          <ac:spMkLst>
            <pc:docMk/>
            <pc:sldMk cId="3098601229" sldId="340"/>
            <ac:spMk id="2" creationId="{1FF8E5F5-371D-4860-9E90-4B8065D60E9E}"/>
          </ac:spMkLst>
        </pc:spChg>
        <pc:spChg chg="add mod">
          <ac:chgData name="Andrew Rohne" userId="513664d0-c9c1-41c9-b3ed-c6f18490ba64" providerId="ADAL" clId="{C16E30B0-26CE-4D72-8265-E83677EB7934}" dt="2020-11-12T17:11:33.425" v="3500" actId="14100"/>
          <ac:spMkLst>
            <pc:docMk/>
            <pc:sldMk cId="3098601229" sldId="340"/>
            <ac:spMk id="6" creationId="{EAAF0E25-F975-4081-9C36-B94ABD7FB168}"/>
          </ac:spMkLst>
        </pc:spChg>
        <pc:picChg chg="add mod">
          <ac:chgData name="Andrew Rohne" userId="513664d0-c9c1-41c9-b3ed-c6f18490ba64" providerId="ADAL" clId="{C16E30B0-26CE-4D72-8265-E83677EB7934}" dt="2020-11-10T21:54:30.863" v="902" actId="1076"/>
          <ac:picMkLst>
            <pc:docMk/>
            <pc:sldMk cId="3098601229" sldId="340"/>
            <ac:picMk id="3" creationId="{9D5AABCD-9C97-4A4A-B19D-98DB6EC49706}"/>
          </ac:picMkLst>
        </pc:picChg>
        <pc:picChg chg="add mod">
          <ac:chgData name="Andrew Rohne" userId="513664d0-c9c1-41c9-b3ed-c6f18490ba64" providerId="ADAL" clId="{C16E30B0-26CE-4D72-8265-E83677EB7934}" dt="2020-11-10T21:54:24.815" v="901" actId="1076"/>
          <ac:picMkLst>
            <pc:docMk/>
            <pc:sldMk cId="3098601229" sldId="340"/>
            <ac:picMk id="4" creationId="{EB34C891-F327-4DC0-9705-1FCD6D660DFE}"/>
          </ac:picMkLst>
        </pc:picChg>
      </pc:sldChg>
      <pc:sldChg chg="addSp delSp modSp new mod ord">
        <pc:chgData name="Andrew Rohne" userId="513664d0-c9c1-41c9-b3ed-c6f18490ba64" providerId="ADAL" clId="{C16E30B0-26CE-4D72-8265-E83677EB7934}" dt="2020-11-12T17:14:10.073" v="3507" actId="207"/>
        <pc:sldMkLst>
          <pc:docMk/>
          <pc:sldMk cId="270401954" sldId="341"/>
        </pc:sldMkLst>
        <pc:spChg chg="mod">
          <ac:chgData name="Andrew Rohne" userId="513664d0-c9c1-41c9-b3ed-c6f18490ba64" providerId="ADAL" clId="{C16E30B0-26CE-4D72-8265-E83677EB7934}" dt="2020-11-10T22:54:25.487" v="1508" actId="20577"/>
          <ac:spMkLst>
            <pc:docMk/>
            <pc:sldMk cId="270401954" sldId="341"/>
            <ac:spMk id="2" creationId="{A81B3913-6A42-48B2-BB22-C3E0A4951116}"/>
          </ac:spMkLst>
        </pc:spChg>
        <pc:spChg chg="add del">
          <ac:chgData name="Andrew Rohne" userId="513664d0-c9c1-41c9-b3ed-c6f18490ba64" providerId="ADAL" clId="{C16E30B0-26CE-4D72-8265-E83677EB7934}" dt="2020-11-10T22:54:35.327" v="1510"/>
          <ac:spMkLst>
            <pc:docMk/>
            <pc:sldMk cId="270401954" sldId="341"/>
            <ac:spMk id="3" creationId="{FED10381-A767-44D0-885A-D97AA4559104}"/>
          </ac:spMkLst>
        </pc:spChg>
        <pc:spChg chg="add del">
          <ac:chgData name="Andrew Rohne" userId="513664d0-c9c1-41c9-b3ed-c6f18490ba64" providerId="ADAL" clId="{C16E30B0-26CE-4D72-8265-E83677EB7934}" dt="2020-11-10T22:55:51.459" v="1514"/>
          <ac:spMkLst>
            <pc:docMk/>
            <pc:sldMk cId="270401954" sldId="341"/>
            <ac:spMk id="5" creationId="{32079780-73B1-4B43-B524-947B5622C137}"/>
          </ac:spMkLst>
        </pc:spChg>
        <pc:spChg chg="add del">
          <ac:chgData name="Andrew Rohne" userId="513664d0-c9c1-41c9-b3ed-c6f18490ba64" providerId="ADAL" clId="{C16E30B0-26CE-4D72-8265-E83677EB7934}" dt="2020-11-10T22:55:57.767" v="1518"/>
          <ac:spMkLst>
            <pc:docMk/>
            <pc:sldMk cId="270401954" sldId="341"/>
            <ac:spMk id="6" creationId="{2B2CC05F-7A4D-4B15-8A45-F37938957F97}"/>
          </ac:spMkLst>
        </pc:spChg>
        <pc:spChg chg="add mod">
          <ac:chgData name="Andrew Rohne" userId="513664d0-c9c1-41c9-b3ed-c6f18490ba64" providerId="ADAL" clId="{C16E30B0-26CE-4D72-8265-E83677EB7934}" dt="2020-11-12T17:14:10.073" v="3507" actId="207"/>
          <ac:spMkLst>
            <pc:docMk/>
            <pc:sldMk cId="270401954" sldId="341"/>
            <ac:spMk id="9" creationId="{2CD082B0-5B30-4F17-9AD5-0237F09869B9}"/>
          </ac:spMkLst>
        </pc:spChg>
        <pc:picChg chg="add mod">
          <ac:chgData name="Andrew Rohne" userId="513664d0-c9c1-41c9-b3ed-c6f18490ba64" providerId="ADAL" clId="{C16E30B0-26CE-4D72-8265-E83677EB7934}" dt="2020-11-10T22:56:15.755" v="1524" actId="1076"/>
          <ac:picMkLst>
            <pc:docMk/>
            <pc:sldMk cId="270401954" sldId="341"/>
            <ac:picMk id="4" creationId="{9F76F47C-5702-45FA-8169-5249DC432FD6}"/>
          </ac:picMkLst>
        </pc:picChg>
        <pc:picChg chg="add mod">
          <ac:chgData name="Andrew Rohne" userId="513664d0-c9c1-41c9-b3ed-c6f18490ba64" providerId="ADAL" clId="{C16E30B0-26CE-4D72-8265-E83677EB7934}" dt="2020-11-10T22:56:04.522" v="1521" actId="1076"/>
          <ac:picMkLst>
            <pc:docMk/>
            <pc:sldMk cId="270401954" sldId="341"/>
            <ac:picMk id="7" creationId="{A5E5DEB2-0827-4ACE-A7B5-8B45A4089439}"/>
          </ac:picMkLst>
        </pc:picChg>
      </pc:sldChg>
      <pc:sldChg chg="addSp delSp modSp new mod modClrScheme chgLayout">
        <pc:chgData name="Andrew Rohne" userId="513664d0-c9c1-41c9-b3ed-c6f18490ba64" providerId="ADAL" clId="{C16E30B0-26CE-4D72-8265-E83677EB7934}" dt="2020-11-12T17:06:50.168" v="3498" actId="20577"/>
        <pc:sldMkLst>
          <pc:docMk/>
          <pc:sldMk cId="1239328811" sldId="342"/>
        </pc:sldMkLst>
        <pc:spChg chg="del mod ord">
          <ac:chgData name="Andrew Rohne" userId="513664d0-c9c1-41c9-b3ed-c6f18490ba64" providerId="ADAL" clId="{C16E30B0-26CE-4D72-8265-E83677EB7934}" dt="2020-11-10T22:01:37.221" v="1013" actId="700"/>
          <ac:spMkLst>
            <pc:docMk/>
            <pc:sldMk cId="1239328811" sldId="342"/>
            <ac:spMk id="2" creationId="{A77C2446-8D6A-451A-8C56-4E148C1596D9}"/>
          </ac:spMkLst>
        </pc:spChg>
        <pc:spChg chg="add mod ord">
          <ac:chgData name="Andrew Rohne" userId="513664d0-c9c1-41c9-b3ed-c6f18490ba64" providerId="ADAL" clId="{C16E30B0-26CE-4D72-8265-E83677EB7934}" dt="2020-11-10T22:01:40.348" v="1024" actId="20577"/>
          <ac:spMkLst>
            <pc:docMk/>
            <pc:sldMk cId="1239328811" sldId="342"/>
            <ac:spMk id="3" creationId="{A980C580-CB0E-458F-AC23-0E34D03BCF01}"/>
          </ac:spMkLst>
        </pc:spChg>
        <pc:spChg chg="add mod ord">
          <ac:chgData name="Andrew Rohne" userId="513664d0-c9c1-41c9-b3ed-c6f18490ba64" providerId="ADAL" clId="{C16E30B0-26CE-4D72-8265-E83677EB7934}" dt="2020-11-12T17:06:50.168" v="3498" actId="20577"/>
          <ac:spMkLst>
            <pc:docMk/>
            <pc:sldMk cId="1239328811" sldId="342"/>
            <ac:spMk id="4" creationId="{A3A27297-0D52-4E57-8171-D7DB093E6E91}"/>
          </ac:spMkLst>
        </pc:spChg>
        <pc:spChg chg="add del mod ord">
          <ac:chgData name="Andrew Rohne" userId="513664d0-c9c1-41c9-b3ed-c6f18490ba64" providerId="ADAL" clId="{C16E30B0-26CE-4D72-8265-E83677EB7934}" dt="2020-11-10T22:03:36.541" v="1450" actId="478"/>
          <ac:spMkLst>
            <pc:docMk/>
            <pc:sldMk cId="1239328811" sldId="342"/>
            <ac:spMk id="5" creationId="{498F3C42-0EC9-446E-ABB1-AEB22A0F3F82}"/>
          </ac:spMkLst>
        </pc:spChg>
      </pc:sldChg>
      <pc:sldChg chg="addSp modSp new del mod">
        <pc:chgData name="Andrew Rohne" userId="513664d0-c9c1-41c9-b3ed-c6f18490ba64" providerId="ADAL" clId="{C16E30B0-26CE-4D72-8265-E83677EB7934}" dt="2020-11-11T15:33:37.023" v="1739" actId="47"/>
        <pc:sldMkLst>
          <pc:docMk/>
          <pc:sldMk cId="957096081" sldId="343"/>
        </pc:sldMkLst>
        <pc:spChg chg="mod">
          <ac:chgData name="Andrew Rohne" userId="513664d0-c9c1-41c9-b3ed-c6f18490ba64" providerId="ADAL" clId="{C16E30B0-26CE-4D72-8265-E83677EB7934}" dt="2020-11-11T15:30:10.664" v="1654" actId="20577"/>
          <ac:spMkLst>
            <pc:docMk/>
            <pc:sldMk cId="957096081" sldId="343"/>
            <ac:spMk id="2" creationId="{0A74ED53-7A1C-4395-85AD-C968BC3F4A97}"/>
          </ac:spMkLst>
        </pc:spChg>
        <pc:spChg chg="add mod">
          <ac:chgData name="Andrew Rohne" userId="513664d0-c9c1-41c9-b3ed-c6f18490ba64" providerId="ADAL" clId="{C16E30B0-26CE-4D72-8265-E83677EB7934}" dt="2020-11-11T15:31:15.054" v="1720" actId="14100"/>
          <ac:spMkLst>
            <pc:docMk/>
            <pc:sldMk cId="957096081" sldId="343"/>
            <ac:spMk id="6" creationId="{A96164E5-71D9-4998-88B4-68686A1E0A1A}"/>
          </ac:spMkLst>
        </pc:spChg>
        <pc:picChg chg="add mod">
          <ac:chgData name="Andrew Rohne" userId="513664d0-c9c1-41c9-b3ed-c6f18490ba64" providerId="ADAL" clId="{C16E30B0-26CE-4D72-8265-E83677EB7934}" dt="2020-11-11T15:26:49.600" v="1588" actId="1076"/>
          <ac:picMkLst>
            <pc:docMk/>
            <pc:sldMk cId="957096081" sldId="343"/>
            <ac:picMk id="3" creationId="{7D526C07-78C7-4B74-A5ED-1A9A7E76B63B}"/>
          </ac:picMkLst>
        </pc:picChg>
        <pc:picChg chg="add mod">
          <ac:chgData name="Andrew Rohne" userId="513664d0-c9c1-41c9-b3ed-c6f18490ba64" providerId="ADAL" clId="{C16E30B0-26CE-4D72-8265-E83677EB7934}" dt="2020-11-11T15:26:55.001" v="1589" actId="1076"/>
          <ac:picMkLst>
            <pc:docMk/>
            <pc:sldMk cId="957096081" sldId="343"/>
            <ac:picMk id="4" creationId="{2FC014AA-AFC0-4738-A7B9-54B1C9B456DE}"/>
          </ac:picMkLst>
        </pc:picChg>
      </pc:sldChg>
      <pc:sldChg chg="addSp modSp new mod">
        <pc:chgData name="Andrew Rohne" userId="513664d0-c9c1-41c9-b3ed-c6f18490ba64" providerId="ADAL" clId="{C16E30B0-26CE-4D72-8265-E83677EB7934}" dt="2020-11-11T15:31:19.831" v="1721" actId="14100"/>
        <pc:sldMkLst>
          <pc:docMk/>
          <pc:sldMk cId="3093017768" sldId="344"/>
        </pc:sldMkLst>
        <pc:spChg chg="mod">
          <ac:chgData name="Andrew Rohne" userId="513664d0-c9c1-41c9-b3ed-c6f18490ba64" providerId="ADAL" clId="{C16E30B0-26CE-4D72-8265-E83677EB7934}" dt="2020-11-11T15:30:41.301" v="1709" actId="20577"/>
          <ac:spMkLst>
            <pc:docMk/>
            <pc:sldMk cId="3093017768" sldId="344"/>
            <ac:spMk id="2" creationId="{9D0182A0-3260-460D-82D4-C67AF443D651}"/>
          </ac:spMkLst>
        </pc:spChg>
        <pc:spChg chg="add mod">
          <ac:chgData name="Andrew Rohne" userId="513664d0-c9c1-41c9-b3ed-c6f18490ba64" providerId="ADAL" clId="{C16E30B0-26CE-4D72-8265-E83677EB7934}" dt="2020-11-11T15:31:19.831" v="1721" actId="14100"/>
          <ac:spMkLst>
            <pc:docMk/>
            <pc:sldMk cId="3093017768" sldId="344"/>
            <ac:spMk id="6" creationId="{DCDF404E-0AE0-430F-A4A1-ABB56F14FA47}"/>
          </ac:spMkLst>
        </pc:spChg>
        <pc:picChg chg="add mod">
          <ac:chgData name="Andrew Rohne" userId="513664d0-c9c1-41c9-b3ed-c6f18490ba64" providerId="ADAL" clId="{C16E30B0-26CE-4D72-8265-E83677EB7934}" dt="2020-11-11T15:30:16.740" v="1655" actId="1076"/>
          <ac:picMkLst>
            <pc:docMk/>
            <pc:sldMk cId="3093017768" sldId="344"/>
            <ac:picMk id="3" creationId="{9DB437C6-B08A-4F00-97DD-E7AF42ECB1AC}"/>
          </ac:picMkLst>
        </pc:picChg>
        <pc:picChg chg="add mod">
          <ac:chgData name="Andrew Rohne" userId="513664d0-c9c1-41c9-b3ed-c6f18490ba64" providerId="ADAL" clId="{C16E30B0-26CE-4D72-8265-E83677EB7934}" dt="2020-11-11T15:30:20.326" v="1656" actId="1076"/>
          <ac:picMkLst>
            <pc:docMk/>
            <pc:sldMk cId="3093017768" sldId="344"/>
            <ac:picMk id="4" creationId="{95EB703D-E3BE-4C8B-A3B3-0FB212153747}"/>
          </ac:picMkLst>
        </pc:picChg>
      </pc:sldChg>
      <pc:sldChg chg="addSp modSp new mod">
        <pc:chgData name="Andrew Rohne" userId="513664d0-c9c1-41c9-b3ed-c6f18490ba64" providerId="ADAL" clId="{C16E30B0-26CE-4D72-8265-E83677EB7934}" dt="2020-11-11T16:32:22.683" v="1823" actId="14100"/>
        <pc:sldMkLst>
          <pc:docMk/>
          <pc:sldMk cId="1501765433" sldId="345"/>
        </pc:sldMkLst>
        <pc:spChg chg="mod">
          <ac:chgData name="Andrew Rohne" userId="513664d0-c9c1-41c9-b3ed-c6f18490ba64" providerId="ADAL" clId="{C16E30B0-26CE-4D72-8265-E83677EB7934}" dt="2020-11-11T16:32:17.345" v="1822" actId="20577"/>
          <ac:spMkLst>
            <pc:docMk/>
            <pc:sldMk cId="1501765433" sldId="345"/>
            <ac:spMk id="2" creationId="{EFF5FA01-BF6E-4E21-AA85-89DEB58386B9}"/>
          </ac:spMkLst>
        </pc:spChg>
        <pc:spChg chg="add mod">
          <ac:chgData name="Andrew Rohne" userId="513664d0-c9c1-41c9-b3ed-c6f18490ba64" providerId="ADAL" clId="{C16E30B0-26CE-4D72-8265-E83677EB7934}" dt="2020-11-11T15:31:24.617" v="1722" actId="14100"/>
          <ac:spMkLst>
            <pc:docMk/>
            <pc:sldMk cId="1501765433" sldId="345"/>
            <ac:spMk id="5" creationId="{2AA69851-AA32-4B75-AA83-0E6FE201F098}"/>
          </ac:spMkLst>
        </pc:spChg>
        <pc:picChg chg="add mod">
          <ac:chgData name="Andrew Rohne" userId="513664d0-c9c1-41c9-b3ed-c6f18490ba64" providerId="ADAL" clId="{C16E30B0-26CE-4D72-8265-E83677EB7934}" dt="2020-11-11T16:32:22.683" v="1823" actId="14100"/>
          <ac:picMkLst>
            <pc:docMk/>
            <pc:sldMk cId="1501765433" sldId="345"/>
            <ac:picMk id="3" creationId="{872B1061-0BAE-4E0A-B38D-429CF04714D1}"/>
          </ac:picMkLst>
        </pc:picChg>
      </pc:sldChg>
      <pc:sldChg chg="addSp delSp modSp new del mod">
        <pc:chgData name="Andrew Rohne" userId="513664d0-c9c1-41c9-b3ed-c6f18490ba64" providerId="ADAL" clId="{C16E30B0-26CE-4D72-8265-E83677EB7934}" dt="2020-11-11T16:33:12.747" v="1839" actId="47"/>
        <pc:sldMkLst>
          <pc:docMk/>
          <pc:sldMk cId="1280485542" sldId="346"/>
        </pc:sldMkLst>
        <pc:spChg chg="add mod">
          <ac:chgData name="Andrew Rohne" userId="513664d0-c9c1-41c9-b3ed-c6f18490ba64" providerId="ADAL" clId="{C16E30B0-26CE-4D72-8265-E83677EB7934}" dt="2020-11-11T15:31:47.621" v="1728" actId="14100"/>
          <ac:spMkLst>
            <pc:docMk/>
            <pc:sldMk cId="1280485542" sldId="346"/>
            <ac:spMk id="5" creationId="{0B70917C-84F3-4586-9590-EDA61C5E4DB1}"/>
          </ac:spMkLst>
        </pc:spChg>
        <pc:picChg chg="add del mod">
          <ac:chgData name="Andrew Rohne" userId="513664d0-c9c1-41c9-b3ed-c6f18490ba64" providerId="ADAL" clId="{C16E30B0-26CE-4D72-8265-E83677EB7934}" dt="2020-11-11T16:32:47.375" v="1828" actId="21"/>
          <ac:picMkLst>
            <pc:docMk/>
            <pc:sldMk cId="1280485542" sldId="346"/>
            <ac:picMk id="3" creationId="{F27229D6-D143-4486-A531-C8308B923E5A}"/>
          </ac:picMkLst>
        </pc:picChg>
      </pc:sldChg>
      <pc:sldChg chg="addSp modSp new mod ord">
        <pc:chgData name="Andrew Rohne" userId="513664d0-c9c1-41c9-b3ed-c6f18490ba64" providerId="ADAL" clId="{C16E30B0-26CE-4D72-8265-E83677EB7934}" dt="2020-11-11T16:33:28.550" v="1847" actId="20577"/>
        <pc:sldMkLst>
          <pc:docMk/>
          <pc:sldMk cId="3871610004" sldId="347"/>
        </pc:sldMkLst>
        <pc:spChg chg="mod">
          <ac:chgData name="Andrew Rohne" userId="513664d0-c9c1-41c9-b3ed-c6f18490ba64" providerId="ADAL" clId="{C16E30B0-26CE-4D72-8265-E83677EB7934}" dt="2020-11-11T16:33:28.550" v="1847" actId="20577"/>
          <ac:spMkLst>
            <pc:docMk/>
            <pc:sldMk cId="3871610004" sldId="347"/>
            <ac:spMk id="2" creationId="{B93307A5-3B8B-4A65-AAA5-5C8290B81FFD}"/>
          </ac:spMkLst>
        </pc:spChg>
        <pc:spChg chg="add mod">
          <ac:chgData name="Andrew Rohne" userId="513664d0-c9c1-41c9-b3ed-c6f18490ba64" providerId="ADAL" clId="{C16E30B0-26CE-4D72-8265-E83677EB7934}" dt="2020-11-11T15:31:42.033" v="1727" actId="14100"/>
          <ac:spMkLst>
            <pc:docMk/>
            <pc:sldMk cId="3871610004" sldId="347"/>
            <ac:spMk id="6" creationId="{2D5B3470-0285-411B-BF9D-D3213F81BC51}"/>
          </ac:spMkLst>
        </pc:spChg>
        <pc:picChg chg="add mod">
          <ac:chgData name="Andrew Rohne" userId="513664d0-c9c1-41c9-b3ed-c6f18490ba64" providerId="ADAL" clId="{C16E30B0-26CE-4D72-8265-E83677EB7934}" dt="2020-11-11T15:31:33.524" v="1723" actId="1076"/>
          <ac:picMkLst>
            <pc:docMk/>
            <pc:sldMk cId="3871610004" sldId="347"/>
            <ac:picMk id="3" creationId="{5C019C6F-BD25-4FD8-8542-0FE1343312F5}"/>
          </ac:picMkLst>
        </pc:picChg>
        <pc:picChg chg="add mod">
          <ac:chgData name="Andrew Rohne" userId="513664d0-c9c1-41c9-b3ed-c6f18490ba64" providerId="ADAL" clId="{C16E30B0-26CE-4D72-8265-E83677EB7934}" dt="2020-11-11T15:31:36.443" v="1724" actId="1076"/>
          <ac:picMkLst>
            <pc:docMk/>
            <pc:sldMk cId="3871610004" sldId="347"/>
            <ac:picMk id="4" creationId="{9E1E4880-EE43-4458-9064-83427012FEF4}"/>
          </ac:picMkLst>
        </pc:picChg>
      </pc:sldChg>
      <pc:sldChg chg="addSp modSp new mod">
        <pc:chgData name="Andrew Rohne" userId="513664d0-c9c1-41c9-b3ed-c6f18490ba64" providerId="ADAL" clId="{C16E30B0-26CE-4D72-8265-E83677EB7934}" dt="2020-11-11T15:31:51.956" v="1729" actId="14100"/>
        <pc:sldMkLst>
          <pc:docMk/>
          <pc:sldMk cId="1847919124" sldId="348"/>
        </pc:sldMkLst>
        <pc:spChg chg="mod">
          <ac:chgData name="Andrew Rohne" userId="513664d0-c9c1-41c9-b3ed-c6f18490ba64" providerId="ADAL" clId="{C16E30B0-26CE-4D72-8265-E83677EB7934}" dt="2020-11-11T14:13:49.013" v="1587" actId="20577"/>
          <ac:spMkLst>
            <pc:docMk/>
            <pc:sldMk cId="1847919124" sldId="348"/>
            <ac:spMk id="2" creationId="{C38DD749-FF2C-4D2E-B125-0A2382890439}"/>
          </ac:spMkLst>
        </pc:spChg>
        <pc:spChg chg="add mod">
          <ac:chgData name="Andrew Rohne" userId="513664d0-c9c1-41c9-b3ed-c6f18490ba64" providerId="ADAL" clId="{C16E30B0-26CE-4D72-8265-E83677EB7934}" dt="2020-11-11T15:31:51.956" v="1729" actId="14100"/>
          <ac:spMkLst>
            <pc:docMk/>
            <pc:sldMk cId="1847919124" sldId="348"/>
            <ac:spMk id="6" creationId="{F4F2212F-F99A-430B-B2C1-7D128BDC7C3C}"/>
          </ac:spMkLst>
        </pc:spChg>
        <pc:picChg chg="add mod">
          <ac:chgData name="Andrew Rohne" userId="513664d0-c9c1-41c9-b3ed-c6f18490ba64" providerId="ADAL" clId="{C16E30B0-26CE-4D72-8265-E83677EB7934}" dt="2020-11-10T23:01:10.113" v="1552" actId="1076"/>
          <ac:picMkLst>
            <pc:docMk/>
            <pc:sldMk cId="1847919124" sldId="348"/>
            <ac:picMk id="3" creationId="{765A4E2B-117E-422E-A11F-CCC5895543FE}"/>
          </ac:picMkLst>
        </pc:picChg>
        <pc:picChg chg="add mod">
          <ac:chgData name="Andrew Rohne" userId="513664d0-c9c1-41c9-b3ed-c6f18490ba64" providerId="ADAL" clId="{C16E30B0-26CE-4D72-8265-E83677EB7934}" dt="2020-11-10T23:01:02.136" v="1551" actId="1076"/>
          <ac:picMkLst>
            <pc:docMk/>
            <pc:sldMk cId="1847919124" sldId="348"/>
            <ac:picMk id="4" creationId="{66F743E2-0C8F-4F40-B82A-C2EF4A5CE13C}"/>
          </ac:picMkLst>
        </pc:picChg>
      </pc:sldChg>
      <pc:sldChg chg="addSp modSp new mod">
        <pc:chgData name="Andrew Rohne" userId="513664d0-c9c1-41c9-b3ed-c6f18490ba64" providerId="ADAL" clId="{C16E30B0-26CE-4D72-8265-E83677EB7934}" dt="2020-11-12T17:15:53.705" v="3511" actId="14100"/>
        <pc:sldMkLst>
          <pc:docMk/>
          <pc:sldMk cId="1748042020" sldId="349"/>
        </pc:sldMkLst>
        <pc:spChg chg="mod">
          <ac:chgData name="Andrew Rohne" userId="513664d0-c9c1-41c9-b3ed-c6f18490ba64" providerId="ADAL" clId="{C16E30B0-26CE-4D72-8265-E83677EB7934}" dt="2020-11-11T15:28:18.296" v="1634" actId="20577"/>
          <ac:spMkLst>
            <pc:docMk/>
            <pc:sldMk cId="1748042020" sldId="349"/>
            <ac:spMk id="2" creationId="{1BBA1B0E-BC04-46A9-A219-176BA0FC83B6}"/>
          </ac:spMkLst>
        </pc:spChg>
        <pc:spChg chg="add mod">
          <ac:chgData name="Andrew Rohne" userId="513664d0-c9c1-41c9-b3ed-c6f18490ba64" providerId="ADAL" clId="{C16E30B0-26CE-4D72-8265-E83677EB7934}" dt="2020-11-11T15:30:58.875" v="1713" actId="14100"/>
          <ac:spMkLst>
            <pc:docMk/>
            <pc:sldMk cId="1748042020" sldId="349"/>
            <ac:spMk id="6" creationId="{853057C2-D8CF-448F-8E8D-C72A3F1CB2D1}"/>
          </ac:spMkLst>
        </pc:spChg>
        <pc:graphicFrameChg chg="add mod modGraphic">
          <ac:chgData name="Andrew Rohne" userId="513664d0-c9c1-41c9-b3ed-c6f18490ba64" providerId="ADAL" clId="{C16E30B0-26CE-4D72-8265-E83677EB7934}" dt="2020-11-12T17:15:53.705" v="3511" actId="14100"/>
          <ac:graphicFrameMkLst>
            <pc:docMk/>
            <pc:sldMk cId="1748042020" sldId="349"/>
            <ac:graphicFrameMk id="4" creationId="{C68D32D3-4278-4F3C-BB1E-127AEC69AB8B}"/>
          </ac:graphicFrameMkLst>
        </pc:graphicFrameChg>
        <pc:picChg chg="add mod">
          <ac:chgData name="Andrew Rohne" userId="513664d0-c9c1-41c9-b3ed-c6f18490ba64" providerId="ADAL" clId="{C16E30B0-26CE-4D72-8265-E83677EB7934}" dt="2020-11-11T15:28:25.423" v="1635" actId="1076"/>
          <ac:picMkLst>
            <pc:docMk/>
            <pc:sldMk cId="1748042020" sldId="349"/>
            <ac:picMk id="3" creationId="{FEA6AC92-6C2C-49F4-BD62-10C5D74DD842}"/>
          </ac:picMkLst>
        </pc:picChg>
      </pc:sldChg>
      <pc:sldChg chg="addSp modSp new mod">
        <pc:chgData name="Andrew Rohne" userId="513664d0-c9c1-41c9-b3ed-c6f18490ba64" providerId="ADAL" clId="{C16E30B0-26CE-4D72-8265-E83677EB7934}" dt="2020-11-11T15:33:33.012" v="1738" actId="1076"/>
        <pc:sldMkLst>
          <pc:docMk/>
          <pc:sldMk cId="2437564015" sldId="350"/>
        </pc:sldMkLst>
        <pc:spChg chg="mod">
          <ac:chgData name="Andrew Rohne" userId="513664d0-c9c1-41c9-b3ed-c6f18490ba64" providerId="ADAL" clId="{C16E30B0-26CE-4D72-8265-E83677EB7934}" dt="2020-11-11T15:33:19.583" v="1734"/>
          <ac:spMkLst>
            <pc:docMk/>
            <pc:sldMk cId="2437564015" sldId="350"/>
            <ac:spMk id="2" creationId="{78D50416-9C9D-4E4B-8823-42051A695D7E}"/>
          </ac:spMkLst>
        </pc:spChg>
        <pc:spChg chg="add">
          <ac:chgData name="Andrew Rohne" userId="513664d0-c9c1-41c9-b3ed-c6f18490ba64" providerId="ADAL" clId="{C16E30B0-26CE-4D72-8265-E83677EB7934}" dt="2020-11-11T15:33:23.345" v="1735" actId="22"/>
          <ac:spMkLst>
            <pc:docMk/>
            <pc:sldMk cId="2437564015" sldId="350"/>
            <ac:spMk id="5" creationId="{F1DEA9A8-BE7A-4F38-B9AA-645315B64B4F}"/>
          </ac:spMkLst>
        </pc:spChg>
        <pc:picChg chg="add mod">
          <ac:chgData name="Andrew Rohne" userId="513664d0-c9c1-41c9-b3ed-c6f18490ba64" providerId="ADAL" clId="{C16E30B0-26CE-4D72-8265-E83677EB7934}" dt="2020-11-11T15:33:33.012" v="1738" actId="1076"/>
          <ac:picMkLst>
            <pc:docMk/>
            <pc:sldMk cId="2437564015" sldId="350"/>
            <ac:picMk id="3" creationId="{8020699F-1354-46F6-A702-C4487E079599}"/>
          </ac:picMkLst>
        </pc:picChg>
      </pc:sldChg>
      <pc:sldChg chg="addSp delSp modSp add mod">
        <pc:chgData name="Andrew Rohne" userId="513664d0-c9c1-41c9-b3ed-c6f18490ba64" providerId="ADAL" clId="{C16E30B0-26CE-4D72-8265-E83677EB7934}" dt="2020-11-11T15:34:11.749" v="1746" actId="478"/>
        <pc:sldMkLst>
          <pc:docMk/>
          <pc:sldMk cId="1182818679" sldId="351"/>
        </pc:sldMkLst>
        <pc:picChg chg="del">
          <ac:chgData name="Andrew Rohne" userId="513664d0-c9c1-41c9-b3ed-c6f18490ba64" providerId="ADAL" clId="{C16E30B0-26CE-4D72-8265-E83677EB7934}" dt="2020-11-11T15:34:11.749" v="1746" actId="478"/>
          <ac:picMkLst>
            <pc:docMk/>
            <pc:sldMk cId="1182818679" sldId="351"/>
            <ac:picMk id="3" creationId="{8020699F-1354-46F6-A702-C4487E079599}"/>
          </ac:picMkLst>
        </pc:picChg>
        <pc:picChg chg="add mod ord">
          <ac:chgData name="Andrew Rohne" userId="513664d0-c9c1-41c9-b3ed-c6f18490ba64" providerId="ADAL" clId="{C16E30B0-26CE-4D72-8265-E83677EB7934}" dt="2020-11-11T15:34:10.449" v="1745" actId="167"/>
          <ac:picMkLst>
            <pc:docMk/>
            <pc:sldMk cId="1182818679" sldId="351"/>
            <ac:picMk id="6" creationId="{25FA00B3-0863-4913-AE20-C746C7946AD8}"/>
          </ac:picMkLst>
        </pc:picChg>
      </pc:sldChg>
      <pc:sldChg chg="addSp delSp modSp add mod">
        <pc:chgData name="Andrew Rohne" userId="513664d0-c9c1-41c9-b3ed-c6f18490ba64" providerId="ADAL" clId="{C16E30B0-26CE-4D72-8265-E83677EB7934}" dt="2020-11-11T15:34:33.552" v="1751" actId="478"/>
        <pc:sldMkLst>
          <pc:docMk/>
          <pc:sldMk cId="1280928576" sldId="352"/>
        </pc:sldMkLst>
        <pc:picChg chg="del">
          <ac:chgData name="Andrew Rohne" userId="513664d0-c9c1-41c9-b3ed-c6f18490ba64" providerId="ADAL" clId="{C16E30B0-26CE-4D72-8265-E83677EB7934}" dt="2020-11-11T15:34:33.552" v="1751" actId="478"/>
          <ac:picMkLst>
            <pc:docMk/>
            <pc:sldMk cId="1280928576" sldId="352"/>
            <ac:picMk id="3" creationId="{8020699F-1354-46F6-A702-C4487E079599}"/>
          </ac:picMkLst>
        </pc:picChg>
        <pc:picChg chg="add mod ord">
          <ac:chgData name="Andrew Rohne" userId="513664d0-c9c1-41c9-b3ed-c6f18490ba64" providerId="ADAL" clId="{C16E30B0-26CE-4D72-8265-E83677EB7934}" dt="2020-11-11T15:34:32.293" v="1750" actId="167"/>
          <ac:picMkLst>
            <pc:docMk/>
            <pc:sldMk cId="1280928576" sldId="352"/>
            <ac:picMk id="6" creationId="{EECE06BF-F737-4024-8143-EC0B329C94DA}"/>
          </ac:picMkLst>
        </pc:picChg>
      </pc:sldChg>
      <pc:sldChg chg="addSp delSp modSp new mod modClrScheme chgLayout">
        <pc:chgData name="Andrew Rohne" userId="513664d0-c9c1-41c9-b3ed-c6f18490ba64" providerId="ADAL" clId="{C16E30B0-26CE-4D72-8265-E83677EB7934}" dt="2020-11-11T16:31:48.438" v="1794" actId="20577"/>
        <pc:sldMkLst>
          <pc:docMk/>
          <pc:sldMk cId="1547315209" sldId="353"/>
        </pc:sldMkLst>
        <pc:spChg chg="del">
          <ac:chgData name="Andrew Rohne" userId="513664d0-c9c1-41c9-b3ed-c6f18490ba64" providerId="ADAL" clId="{C16E30B0-26CE-4D72-8265-E83677EB7934}" dt="2020-11-11T15:35:03.855" v="1753" actId="700"/>
          <ac:spMkLst>
            <pc:docMk/>
            <pc:sldMk cId="1547315209" sldId="353"/>
            <ac:spMk id="2" creationId="{28B0602F-8B8C-44F7-B979-840300FB9C2B}"/>
          </ac:spMkLst>
        </pc:spChg>
        <pc:spChg chg="add mod">
          <ac:chgData name="Andrew Rohne" userId="513664d0-c9c1-41c9-b3ed-c6f18490ba64" providerId="ADAL" clId="{C16E30B0-26CE-4D72-8265-E83677EB7934}" dt="2020-11-11T16:31:48.438" v="1794" actId="20577"/>
          <ac:spMkLst>
            <pc:docMk/>
            <pc:sldMk cId="1547315209" sldId="353"/>
            <ac:spMk id="3" creationId="{5688A7CE-6A41-4613-AFBB-B77EFF6319E4}"/>
          </ac:spMkLst>
        </pc:spChg>
      </pc:sldChg>
      <pc:sldChg chg="addSp delSp modSp new mod modClrScheme chgLayout">
        <pc:chgData name="Andrew Rohne" userId="513664d0-c9c1-41c9-b3ed-c6f18490ba64" providerId="ADAL" clId="{C16E30B0-26CE-4D72-8265-E83677EB7934}" dt="2020-11-11T15:35:19.705" v="1781" actId="20577"/>
        <pc:sldMkLst>
          <pc:docMk/>
          <pc:sldMk cId="1301110210" sldId="354"/>
        </pc:sldMkLst>
        <pc:spChg chg="del">
          <ac:chgData name="Andrew Rohne" userId="513664d0-c9c1-41c9-b3ed-c6f18490ba64" providerId="ADAL" clId="{C16E30B0-26CE-4D72-8265-E83677EB7934}" dt="2020-11-11T15:35:11.960" v="1755" actId="700"/>
          <ac:spMkLst>
            <pc:docMk/>
            <pc:sldMk cId="1301110210" sldId="354"/>
            <ac:spMk id="2" creationId="{39981B08-FBEB-40B7-8FD1-F63AC1307D6A}"/>
          </ac:spMkLst>
        </pc:spChg>
        <pc:spChg chg="add mod">
          <ac:chgData name="Andrew Rohne" userId="513664d0-c9c1-41c9-b3ed-c6f18490ba64" providerId="ADAL" clId="{C16E30B0-26CE-4D72-8265-E83677EB7934}" dt="2020-11-11T15:35:19.705" v="1781" actId="20577"/>
          <ac:spMkLst>
            <pc:docMk/>
            <pc:sldMk cId="1301110210" sldId="354"/>
            <ac:spMk id="3" creationId="{21674068-C584-4A7D-95E4-2AFAFCE3214C}"/>
          </ac:spMkLst>
        </pc:spChg>
      </pc:sldChg>
      <pc:sldChg chg="new del">
        <pc:chgData name="Andrew Rohne" userId="513664d0-c9c1-41c9-b3ed-c6f18490ba64" providerId="ADAL" clId="{C16E30B0-26CE-4D72-8265-E83677EB7934}" dt="2020-11-11T15:35:33.857" v="1783" actId="47"/>
        <pc:sldMkLst>
          <pc:docMk/>
          <pc:sldMk cId="3253456186" sldId="355"/>
        </pc:sldMkLst>
      </pc:sldChg>
      <pc:sldChg chg="addSp delSp modSp add mod">
        <pc:chgData name="Andrew Rohne" userId="513664d0-c9c1-41c9-b3ed-c6f18490ba64" providerId="ADAL" clId="{C16E30B0-26CE-4D72-8265-E83677EB7934}" dt="2020-11-11T16:33:10.008" v="1838" actId="20577"/>
        <pc:sldMkLst>
          <pc:docMk/>
          <pc:sldMk cId="3464743891" sldId="355"/>
        </pc:sldMkLst>
        <pc:spChg chg="mod">
          <ac:chgData name="Andrew Rohne" userId="513664d0-c9c1-41c9-b3ed-c6f18490ba64" providerId="ADAL" clId="{C16E30B0-26CE-4D72-8265-E83677EB7934}" dt="2020-11-11T16:33:10.008" v="1838" actId="20577"/>
          <ac:spMkLst>
            <pc:docMk/>
            <pc:sldMk cId="3464743891" sldId="355"/>
            <ac:spMk id="2" creationId="{EFF5FA01-BF6E-4E21-AA85-89DEB58386B9}"/>
          </ac:spMkLst>
        </pc:spChg>
        <pc:picChg chg="del">
          <ac:chgData name="Andrew Rohne" userId="513664d0-c9c1-41c9-b3ed-c6f18490ba64" providerId="ADAL" clId="{C16E30B0-26CE-4D72-8265-E83677EB7934}" dt="2020-11-11T16:33:04.215" v="1833" actId="478"/>
          <ac:picMkLst>
            <pc:docMk/>
            <pc:sldMk cId="3464743891" sldId="355"/>
            <ac:picMk id="3" creationId="{872B1061-0BAE-4E0A-B38D-429CF04714D1}"/>
          </ac:picMkLst>
        </pc:picChg>
        <pc:picChg chg="add mod ord">
          <ac:chgData name="Andrew Rohne" userId="513664d0-c9c1-41c9-b3ed-c6f18490ba64" providerId="ADAL" clId="{C16E30B0-26CE-4D72-8265-E83677EB7934}" dt="2020-11-11T16:33:03.067" v="1832" actId="167"/>
          <ac:picMkLst>
            <pc:docMk/>
            <pc:sldMk cId="3464743891" sldId="355"/>
            <ac:picMk id="4" creationId="{7B1E4594-4BA8-4315-92FD-40FE71709232}"/>
          </ac:picMkLst>
        </pc:picChg>
      </pc:sldChg>
      <pc:sldChg chg="addSp delSp modSp new mod modClrScheme chgLayout">
        <pc:chgData name="Andrew Rohne" userId="513664d0-c9c1-41c9-b3ed-c6f18490ba64" providerId="ADAL" clId="{C16E30B0-26CE-4D72-8265-E83677EB7934}" dt="2020-11-11T16:35:49.718" v="1867" actId="20577"/>
        <pc:sldMkLst>
          <pc:docMk/>
          <pc:sldMk cId="3683149603" sldId="356"/>
        </pc:sldMkLst>
        <pc:spChg chg="del">
          <ac:chgData name="Andrew Rohne" userId="513664d0-c9c1-41c9-b3ed-c6f18490ba64" providerId="ADAL" clId="{C16E30B0-26CE-4D72-8265-E83677EB7934}" dt="2020-11-11T16:35:44.516" v="1849" actId="700"/>
          <ac:spMkLst>
            <pc:docMk/>
            <pc:sldMk cId="3683149603" sldId="356"/>
            <ac:spMk id="2" creationId="{F256F92C-E235-4A79-9AE7-A2214EDD47DD}"/>
          </ac:spMkLst>
        </pc:spChg>
        <pc:spChg chg="add mod">
          <ac:chgData name="Andrew Rohne" userId="513664d0-c9c1-41c9-b3ed-c6f18490ba64" providerId="ADAL" clId="{C16E30B0-26CE-4D72-8265-E83677EB7934}" dt="2020-11-11T16:35:49.718" v="1867" actId="20577"/>
          <ac:spMkLst>
            <pc:docMk/>
            <pc:sldMk cId="3683149603" sldId="356"/>
            <ac:spMk id="3" creationId="{6EF0B8E6-96B7-45DB-A06B-56296DA67BC0}"/>
          </ac:spMkLst>
        </pc:spChg>
      </pc:sldChg>
      <pc:sldChg chg="modSp new mod">
        <pc:chgData name="Andrew Rohne" userId="513664d0-c9c1-41c9-b3ed-c6f18490ba64" providerId="ADAL" clId="{C16E30B0-26CE-4D72-8265-E83677EB7934}" dt="2020-11-11T16:35:58.371" v="1882" actId="20577"/>
        <pc:sldMkLst>
          <pc:docMk/>
          <pc:sldMk cId="4122578916" sldId="357"/>
        </pc:sldMkLst>
        <pc:spChg chg="mod">
          <ac:chgData name="Andrew Rohne" userId="513664d0-c9c1-41c9-b3ed-c6f18490ba64" providerId="ADAL" clId="{C16E30B0-26CE-4D72-8265-E83677EB7934}" dt="2020-11-11T16:35:58.371" v="1882" actId="20577"/>
          <ac:spMkLst>
            <pc:docMk/>
            <pc:sldMk cId="4122578916" sldId="357"/>
            <ac:spMk id="2" creationId="{FA94E192-A5F3-40F4-A09E-AAC043115FB2}"/>
          </ac:spMkLst>
        </pc:spChg>
      </pc:sldChg>
      <pc:sldChg chg="addSp delSp modSp new del mod modClrScheme chgLayout">
        <pc:chgData name="Andrew Rohne" userId="513664d0-c9c1-41c9-b3ed-c6f18490ba64" providerId="ADAL" clId="{C16E30B0-26CE-4D72-8265-E83677EB7934}" dt="2020-11-11T16:38:08.901" v="1897" actId="47"/>
        <pc:sldMkLst>
          <pc:docMk/>
          <pc:sldMk cId="1647765881" sldId="358"/>
        </pc:sldMkLst>
        <pc:spChg chg="del">
          <ac:chgData name="Andrew Rohne" userId="513664d0-c9c1-41c9-b3ed-c6f18490ba64" providerId="ADAL" clId="{C16E30B0-26CE-4D72-8265-E83677EB7934}" dt="2020-11-11T16:36:58.271" v="1884" actId="700"/>
          <ac:spMkLst>
            <pc:docMk/>
            <pc:sldMk cId="1647765881" sldId="358"/>
            <ac:spMk id="2" creationId="{C28D7DE9-4DDF-474E-AD72-014D9FE4AF49}"/>
          </ac:spMkLst>
        </pc:spChg>
        <pc:spChg chg="add mod">
          <ac:chgData name="Andrew Rohne" userId="513664d0-c9c1-41c9-b3ed-c6f18490ba64" providerId="ADAL" clId="{C16E30B0-26CE-4D72-8265-E83677EB7934}" dt="2020-11-11T16:36:58.271" v="1884" actId="700"/>
          <ac:spMkLst>
            <pc:docMk/>
            <pc:sldMk cId="1647765881" sldId="358"/>
            <ac:spMk id="3" creationId="{4BE4A739-1BED-455E-931D-DBBBBFA90C0D}"/>
          </ac:spMkLst>
        </pc:spChg>
        <pc:grpChg chg="add mod">
          <ac:chgData name="Andrew Rohne" userId="513664d0-c9c1-41c9-b3ed-c6f18490ba64" providerId="ADAL" clId="{C16E30B0-26CE-4D72-8265-E83677EB7934}" dt="2020-11-11T16:37:03.106" v="1886" actId="14100"/>
          <ac:grpSpMkLst>
            <pc:docMk/>
            <pc:sldMk cId="1647765881" sldId="358"/>
            <ac:grpSpMk id="4" creationId="{5C12413D-ED3A-4BC1-94F4-FD23F03B6269}"/>
          </ac:grpSpMkLst>
        </pc:grpChg>
        <pc:picChg chg="add mod">
          <ac:chgData name="Andrew Rohne" userId="513664d0-c9c1-41c9-b3ed-c6f18490ba64" providerId="ADAL" clId="{C16E30B0-26CE-4D72-8265-E83677EB7934}" dt="2020-11-11T16:37:03.106" v="1886" actId="14100"/>
          <ac:picMkLst>
            <pc:docMk/>
            <pc:sldMk cId="1647765881" sldId="358"/>
            <ac:picMk id="5" creationId="{668993C7-793F-4BBE-84C7-730E4CEBAFB2}"/>
          </ac:picMkLst>
        </pc:picChg>
        <pc:picChg chg="add mod">
          <ac:chgData name="Andrew Rohne" userId="513664d0-c9c1-41c9-b3ed-c6f18490ba64" providerId="ADAL" clId="{C16E30B0-26CE-4D72-8265-E83677EB7934}" dt="2020-11-11T16:37:03.106" v="1886" actId="14100"/>
          <ac:picMkLst>
            <pc:docMk/>
            <pc:sldMk cId="1647765881" sldId="358"/>
            <ac:picMk id="6" creationId="{7AAAF589-8839-482B-B89C-3D0ECE1FCF4D}"/>
          </ac:picMkLst>
        </pc:picChg>
      </pc:sldChg>
      <pc:sldChg chg="addSp delSp modSp add mod ord">
        <pc:chgData name="Andrew Rohne" userId="513664d0-c9c1-41c9-b3ed-c6f18490ba64" providerId="ADAL" clId="{C16E30B0-26CE-4D72-8265-E83677EB7934}" dt="2020-11-11T16:40:27.905" v="1933" actId="20577"/>
        <pc:sldMkLst>
          <pc:docMk/>
          <pc:sldMk cId="3326032444" sldId="359"/>
        </pc:sldMkLst>
        <pc:spChg chg="mod">
          <ac:chgData name="Andrew Rohne" userId="513664d0-c9c1-41c9-b3ed-c6f18490ba64" providerId="ADAL" clId="{C16E30B0-26CE-4D72-8265-E83677EB7934}" dt="2020-11-11T16:40:27.905" v="1933" actId="20577"/>
          <ac:spMkLst>
            <pc:docMk/>
            <pc:sldMk cId="3326032444" sldId="359"/>
            <ac:spMk id="3" creationId="{4BE4A739-1BED-455E-931D-DBBBBFA90C0D}"/>
          </ac:spMkLst>
        </pc:spChg>
        <pc:grpChg chg="del">
          <ac:chgData name="Andrew Rohne" userId="513664d0-c9c1-41c9-b3ed-c6f18490ba64" providerId="ADAL" clId="{C16E30B0-26CE-4D72-8265-E83677EB7934}" dt="2020-11-11T16:37:41.946" v="1894" actId="478"/>
          <ac:grpSpMkLst>
            <pc:docMk/>
            <pc:sldMk cId="3326032444" sldId="359"/>
            <ac:grpSpMk id="4" creationId="{5C12413D-ED3A-4BC1-94F4-FD23F03B6269}"/>
          </ac:grpSpMkLst>
        </pc:grpChg>
        <pc:picChg chg="add mod ord">
          <ac:chgData name="Andrew Rohne" userId="513664d0-c9c1-41c9-b3ed-c6f18490ba64" providerId="ADAL" clId="{C16E30B0-26CE-4D72-8265-E83677EB7934}" dt="2020-11-11T16:37:40.500" v="1893" actId="167"/>
          <ac:picMkLst>
            <pc:docMk/>
            <pc:sldMk cId="3326032444" sldId="359"/>
            <ac:picMk id="7" creationId="{627C6AF8-5909-4D34-AC29-373829A8A5D6}"/>
          </ac:picMkLst>
        </pc:picChg>
      </pc:sldChg>
      <pc:sldChg chg="addSp delSp modSp add mod">
        <pc:chgData name="Andrew Rohne" userId="513664d0-c9c1-41c9-b3ed-c6f18490ba64" providerId="ADAL" clId="{C16E30B0-26CE-4D72-8265-E83677EB7934}" dt="2020-11-11T16:40:54.975" v="1958" actId="20577"/>
        <pc:sldMkLst>
          <pc:docMk/>
          <pc:sldMk cId="2941246565" sldId="360"/>
        </pc:sldMkLst>
        <pc:spChg chg="mod">
          <ac:chgData name="Andrew Rohne" userId="513664d0-c9c1-41c9-b3ed-c6f18490ba64" providerId="ADAL" clId="{C16E30B0-26CE-4D72-8265-E83677EB7934}" dt="2020-11-11T16:40:54.975" v="1958" actId="20577"/>
          <ac:spMkLst>
            <pc:docMk/>
            <pc:sldMk cId="2941246565" sldId="360"/>
            <ac:spMk id="3" creationId="{4BE4A739-1BED-455E-931D-DBBBBFA90C0D}"/>
          </ac:spMkLst>
        </pc:spChg>
        <pc:picChg chg="add mod ord">
          <ac:chgData name="Andrew Rohne" userId="513664d0-c9c1-41c9-b3ed-c6f18490ba64" providerId="ADAL" clId="{C16E30B0-26CE-4D72-8265-E83677EB7934}" dt="2020-11-11T16:38:30.053" v="1902" actId="167"/>
          <ac:picMkLst>
            <pc:docMk/>
            <pc:sldMk cId="2941246565" sldId="360"/>
            <ac:picMk id="4" creationId="{394D43FA-0FC8-4604-AF6B-4D1B4AB51B09}"/>
          </ac:picMkLst>
        </pc:picChg>
        <pc:picChg chg="del">
          <ac:chgData name="Andrew Rohne" userId="513664d0-c9c1-41c9-b3ed-c6f18490ba64" providerId="ADAL" clId="{C16E30B0-26CE-4D72-8265-E83677EB7934}" dt="2020-11-11T16:38:31.319" v="1903" actId="478"/>
          <ac:picMkLst>
            <pc:docMk/>
            <pc:sldMk cId="2941246565" sldId="360"/>
            <ac:picMk id="7" creationId="{627C6AF8-5909-4D34-AC29-373829A8A5D6}"/>
          </ac:picMkLst>
        </pc:picChg>
      </pc:sldChg>
      <pc:sldChg chg="addSp modSp new mod">
        <pc:chgData name="Andrew Rohne" userId="513664d0-c9c1-41c9-b3ed-c6f18490ba64" providerId="ADAL" clId="{C16E30B0-26CE-4D72-8265-E83677EB7934}" dt="2020-11-11T16:41:47.837" v="1996" actId="20577"/>
        <pc:sldMkLst>
          <pc:docMk/>
          <pc:sldMk cId="224737594" sldId="361"/>
        </pc:sldMkLst>
        <pc:spChg chg="mod">
          <ac:chgData name="Andrew Rohne" userId="513664d0-c9c1-41c9-b3ed-c6f18490ba64" providerId="ADAL" clId="{C16E30B0-26CE-4D72-8265-E83677EB7934}" dt="2020-11-11T16:41:47.837" v="1996" actId="20577"/>
          <ac:spMkLst>
            <pc:docMk/>
            <pc:sldMk cId="224737594" sldId="361"/>
            <ac:spMk id="2" creationId="{1A9D2D6F-CF7E-4CA5-97CB-A2FDBF156C2F}"/>
          </ac:spMkLst>
        </pc:spChg>
        <pc:picChg chg="add mod">
          <ac:chgData name="Andrew Rohne" userId="513664d0-c9c1-41c9-b3ed-c6f18490ba64" providerId="ADAL" clId="{C16E30B0-26CE-4D72-8265-E83677EB7934}" dt="2020-11-11T16:39:03.479" v="1906" actId="14100"/>
          <ac:picMkLst>
            <pc:docMk/>
            <pc:sldMk cId="224737594" sldId="361"/>
            <ac:picMk id="3" creationId="{2E66FA00-5376-40D5-BDD9-349D8A5DF7C2}"/>
          </ac:picMkLst>
        </pc:picChg>
      </pc:sldChg>
      <pc:sldChg chg="addSp delSp modSp new mod modClrScheme chgLayout">
        <pc:chgData name="Andrew Rohne" userId="513664d0-c9c1-41c9-b3ed-c6f18490ba64" providerId="ADAL" clId="{C16E30B0-26CE-4D72-8265-E83677EB7934}" dt="2020-11-12T17:22:11.713" v="3543" actId="20577"/>
        <pc:sldMkLst>
          <pc:docMk/>
          <pc:sldMk cId="1108902066" sldId="362"/>
        </pc:sldMkLst>
        <pc:spChg chg="del mod ord">
          <ac:chgData name="Andrew Rohne" userId="513664d0-c9c1-41c9-b3ed-c6f18490ba64" providerId="ADAL" clId="{C16E30B0-26CE-4D72-8265-E83677EB7934}" dt="2020-11-11T16:44:33.612" v="1998" actId="700"/>
          <ac:spMkLst>
            <pc:docMk/>
            <pc:sldMk cId="1108902066" sldId="362"/>
            <ac:spMk id="2" creationId="{8A863249-E2A9-43BF-9151-434AB92CE0C7}"/>
          </ac:spMkLst>
        </pc:spChg>
        <pc:spChg chg="add mod ord">
          <ac:chgData name="Andrew Rohne" userId="513664d0-c9c1-41c9-b3ed-c6f18490ba64" providerId="ADAL" clId="{C16E30B0-26CE-4D72-8265-E83677EB7934}" dt="2020-11-11T16:44:44.457" v="2035" actId="20577"/>
          <ac:spMkLst>
            <pc:docMk/>
            <pc:sldMk cId="1108902066" sldId="362"/>
            <ac:spMk id="3" creationId="{B0FD11D0-2231-4598-8640-019E858214BA}"/>
          </ac:spMkLst>
        </pc:spChg>
        <pc:spChg chg="add mod ord">
          <ac:chgData name="Andrew Rohne" userId="513664d0-c9c1-41c9-b3ed-c6f18490ba64" providerId="ADAL" clId="{C16E30B0-26CE-4D72-8265-E83677EB7934}" dt="2020-11-12T17:22:11.713" v="3543" actId="20577"/>
          <ac:spMkLst>
            <pc:docMk/>
            <pc:sldMk cId="1108902066" sldId="362"/>
            <ac:spMk id="4" creationId="{2E67227D-4C11-4243-ACCB-934C50F74316}"/>
          </ac:spMkLst>
        </pc:spChg>
      </pc:sldChg>
      <pc:sldChg chg="addSp delSp modSp new mod modClrScheme addCm delCm modCm chgLayout">
        <pc:chgData name="Andrew Rohne" userId="513664d0-c9c1-41c9-b3ed-c6f18490ba64" providerId="ADAL" clId="{C16E30B0-26CE-4D72-8265-E83677EB7934}" dt="2020-11-12T19:45:08.484" v="3645" actId="1592"/>
        <pc:sldMkLst>
          <pc:docMk/>
          <pc:sldMk cId="1367362309" sldId="363"/>
        </pc:sldMkLst>
        <pc:spChg chg="del mod ord">
          <ac:chgData name="Andrew Rohne" userId="513664d0-c9c1-41c9-b3ed-c6f18490ba64" providerId="ADAL" clId="{C16E30B0-26CE-4D72-8265-E83677EB7934}" dt="2020-11-11T16:46:17.944" v="2275" actId="700"/>
          <ac:spMkLst>
            <pc:docMk/>
            <pc:sldMk cId="1367362309" sldId="363"/>
            <ac:spMk id="2" creationId="{96DF991D-EC8F-4D41-9438-C75BA3FDD00E}"/>
          </ac:spMkLst>
        </pc:spChg>
        <pc:spChg chg="del">
          <ac:chgData name="Andrew Rohne" userId="513664d0-c9c1-41c9-b3ed-c6f18490ba64" providerId="ADAL" clId="{C16E30B0-26CE-4D72-8265-E83677EB7934}" dt="2020-11-11T16:46:17.944" v="2275" actId="700"/>
          <ac:spMkLst>
            <pc:docMk/>
            <pc:sldMk cId="1367362309" sldId="363"/>
            <ac:spMk id="3" creationId="{DB5B2514-DDDB-4F17-8125-154E1F5B147A}"/>
          </ac:spMkLst>
        </pc:spChg>
        <pc:spChg chg="add mod ord">
          <ac:chgData name="Andrew Rohne" userId="513664d0-c9c1-41c9-b3ed-c6f18490ba64" providerId="ADAL" clId="{C16E30B0-26CE-4D72-8265-E83677EB7934}" dt="2020-11-11T16:48:07.119" v="2357" actId="20577"/>
          <ac:spMkLst>
            <pc:docMk/>
            <pc:sldMk cId="1367362309" sldId="363"/>
            <ac:spMk id="4" creationId="{639E537B-336A-4483-88D6-FECCD10F377E}"/>
          </ac:spMkLst>
        </pc:spChg>
        <pc:spChg chg="add del mod ord">
          <ac:chgData name="Andrew Rohne" userId="513664d0-c9c1-41c9-b3ed-c6f18490ba64" providerId="ADAL" clId="{C16E30B0-26CE-4D72-8265-E83677EB7934}" dt="2020-11-11T16:46:29.467" v="2276" actId="3680"/>
          <ac:spMkLst>
            <pc:docMk/>
            <pc:sldMk cId="1367362309" sldId="363"/>
            <ac:spMk id="5" creationId="{CC3746AF-CCDA-4711-AE4B-BBE9A553FB49}"/>
          </ac:spMkLst>
        </pc:spChg>
        <pc:graphicFrameChg chg="add mod ord modGraphic">
          <ac:chgData name="Andrew Rohne" userId="513664d0-c9c1-41c9-b3ed-c6f18490ba64" providerId="ADAL" clId="{C16E30B0-26CE-4D72-8265-E83677EB7934}" dt="2020-11-11T16:49:11.132" v="2376"/>
          <ac:graphicFrameMkLst>
            <pc:docMk/>
            <pc:sldMk cId="1367362309" sldId="363"/>
            <ac:graphicFrameMk id="6" creationId="{D2194F2A-E606-4132-BC04-0F6DCADAB917}"/>
          </ac:graphicFrameMkLst>
        </pc:graphicFrameChg>
      </pc:sldChg>
      <pc:sldChg chg="modSp add mod">
        <pc:chgData name="Andrew Rohne" userId="513664d0-c9c1-41c9-b3ed-c6f18490ba64" providerId="ADAL" clId="{C16E30B0-26CE-4D72-8265-E83677EB7934}" dt="2020-11-11T16:51:36.462" v="2421"/>
        <pc:sldMkLst>
          <pc:docMk/>
          <pc:sldMk cId="1475615360" sldId="364"/>
        </pc:sldMkLst>
        <pc:spChg chg="mod">
          <ac:chgData name="Andrew Rohne" userId="513664d0-c9c1-41c9-b3ed-c6f18490ba64" providerId="ADAL" clId="{C16E30B0-26CE-4D72-8265-E83677EB7934}" dt="2020-11-11T16:48:20.725" v="2371" actId="20577"/>
          <ac:spMkLst>
            <pc:docMk/>
            <pc:sldMk cId="1475615360" sldId="364"/>
            <ac:spMk id="4" creationId="{639E537B-336A-4483-88D6-FECCD10F377E}"/>
          </ac:spMkLst>
        </pc:spChg>
        <pc:graphicFrameChg chg="mod modGraphic">
          <ac:chgData name="Andrew Rohne" userId="513664d0-c9c1-41c9-b3ed-c6f18490ba64" providerId="ADAL" clId="{C16E30B0-26CE-4D72-8265-E83677EB7934}" dt="2020-11-11T16:51:36.462" v="2421"/>
          <ac:graphicFrameMkLst>
            <pc:docMk/>
            <pc:sldMk cId="1475615360" sldId="364"/>
            <ac:graphicFrameMk id="6" creationId="{D2194F2A-E606-4132-BC04-0F6DCADAB917}"/>
          </ac:graphicFrameMkLst>
        </pc:graphicFrameChg>
      </pc:sldChg>
      <pc:sldChg chg="modSp add mod addCm delCm modCm">
        <pc:chgData name="Andrew Rohne" userId="513664d0-c9c1-41c9-b3ed-c6f18490ba64" providerId="ADAL" clId="{C16E30B0-26CE-4D72-8265-E83677EB7934}" dt="2020-11-12T19:46:29.230" v="3776" actId="1592"/>
        <pc:sldMkLst>
          <pc:docMk/>
          <pc:sldMk cId="2331171354" sldId="365"/>
        </pc:sldMkLst>
        <pc:spChg chg="mod">
          <ac:chgData name="Andrew Rohne" userId="513664d0-c9c1-41c9-b3ed-c6f18490ba64" providerId="ADAL" clId="{C16E30B0-26CE-4D72-8265-E83677EB7934}" dt="2020-11-11T16:50:42.363" v="2416" actId="20577"/>
          <ac:spMkLst>
            <pc:docMk/>
            <pc:sldMk cId="2331171354" sldId="365"/>
            <ac:spMk id="4" creationId="{639E537B-336A-4483-88D6-FECCD10F377E}"/>
          </ac:spMkLst>
        </pc:spChg>
        <pc:graphicFrameChg chg="mod modGraphic">
          <ac:chgData name="Andrew Rohne" userId="513664d0-c9c1-41c9-b3ed-c6f18490ba64" providerId="ADAL" clId="{C16E30B0-26CE-4D72-8265-E83677EB7934}" dt="2020-11-11T16:52:06.871" v="2434" actId="20577"/>
          <ac:graphicFrameMkLst>
            <pc:docMk/>
            <pc:sldMk cId="2331171354" sldId="365"/>
            <ac:graphicFrameMk id="6" creationId="{D2194F2A-E606-4132-BC04-0F6DCADAB917}"/>
          </ac:graphicFrameMkLst>
        </pc:graphicFrameChg>
      </pc:sldChg>
      <pc:sldChg chg="addSp delSp modSp new mod modClrScheme modAnim chgLayout">
        <pc:chgData name="Andrew Rohne" userId="513664d0-c9c1-41c9-b3ed-c6f18490ba64" providerId="ADAL" clId="{C16E30B0-26CE-4D72-8265-E83677EB7934}" dt="2020-11-12T17:01:42.746" v="3183" actId="14100"/>
        <pc:sldMkLst>
          <pc:docMk/>
          <pc:sldMk cId="4163317473" sldId="366"/>
        </pc:sldMkLst>
        <pc:spChg chg="del mod ord">
          <ac:chgData name="Andrew Rohne" userId="513664d0-c9c1-41c9-b3ed-c6f18490ba64" providerId="ADAL" clId="{C16E30B0-26CE-4D72-8265-E83677EB7934}" dt="2020-11-11T16:53:28.381" v="2519" actId="700"/>
          <ac:spMkLst>
            <pc:docMk/>
            <pc:sldMk cId="4163317473" sldId="366"/>
            <ac:spMk id="2" creationId="{6EB17B3A-B398-4F9B-932F-656C530B888C}"/>
          </ac:spMkLst>
        </pc:spChg>
        <pc:spChg chg="del">
          <ac:chgData name="Andrew Rohne" userId="513664d0-c9c1-41c9-b3ed-c6f18490ba64" providerId="ADAL" clId="{C16E30B0-26CE-4D72-8265-E83677EB7934}" dt="2020-11-11T16:53:28.381" v="2519" actId="700"/>
          <ac:spMkLst>
            <pc:docMk/>
            <pc:sldMk cId="4163317473" sldId="366"/>
            <ac:spMk id="3" creationId="{EACDB5B7-6CA9-4D1E-B1BF-C36FF6D10B79}"/>
          </ac:spMkLst>
        </pc:spChg>
        <pc:spChg chg="del">
          <ac:chgData name="Andrew Rohne" userId="513664d0-c9c1-41c9-b3ed-c6f18490ba64" providerId="ADAL" clId="{C16E30B0-26CE-4D72-8265-E83677EB7934}" dt="2020-11-11T16:53:28.381" v="2519" actId="700"/>
          <ac:spMkLst>
            <pc:docMk/>
            <pc:sldMk cId="4163317473" sldId="366"/>
            <ac:spMk id="4" creationId="{96BFA6D5-BE45-4E90-9B39-9D8D75A6EB5B}"/>
          </ac:spMkLst>
        </pc:spChg>
        <pc:spChg chg="add del mod ord">
          <ac:chgData name="Andrew Rohne" userId="513664d0-c9c1-41c9-b3ed-c6f18490ba64" providerId="ADAL" clId="{C16E30B0-26CE-4D72-8265-E83677EB7934}" dt="2020-11-11T16:53:36.760" v="2520" actId="700"/>
          <ac:spMkLst>
            <pc:docMk/>
            <pc:sldMk cId="4163317473" sldId="366"/>
            <ac:spMk id="5" creationId="{3E55325E-ABC6-45E1-A2E9-6119DC5900FC}"/>
          </ac:spMkLst>
        </pc:spChg>
        <pc:spChg chg="add del mod ord">
          <ac:chgData name="Andrew Rohne" userId="513664d0-c9c1-41c9-b3ed-c6f18490ba64" providerId="ADAL" clId="{C16E30B0-26CE-4D72-8265-E83677EB7934}" dt="2020-11-11T16:53:36.760" v="2520" actId="700"/>
          <ac:spMkLst>
            <pc:docMk/>
            <pc:sldMk cId="4163317473" sldId="366"/>
            <ac:spMk id="6" creationId="{F6E028A0-A0B5-40F4-B7A2-F5B1380F380F}"/>
          </ac:spMkLst>
        </pc:spChg>
        <pc:spChg chg="add mod ord">
          <ac:chgData name="Andrew Rohne" userId="513664d0-c9c1-41c9-b3ed-c6f18490ba64" providerId="ADAL" clId="{C16E30B0-26CE-4D72-8265-E83677EB7934}" dt="2020-11-11T16:53:41.609" v="2540" actId="20577"/>
          <ac:spMkLst>
            <pc:docMk/>
            <pc:sldMk cId="4163317473" sldId="366"/>
            <ac:spMk id="7" creationId="{5E269AC8-1F87-459E-A813-5547839A5DAD}"/>
          </ac:spMkLst>
        </pc:spChg>
        <pc:spChg chg="add mod topLvl">
          <ac:chgData name="Andrew Rohne" userId="513664d0-c9c1-41c9-b3ed-c6f18490ba64" providerId="ADAL" clId="{C16E30B0-26CE-4D72-8265-E83677EB7934}" dt="2020-11-11T16:56:04.586" v="2587" actId="165"/>
          <ac:spMkLst>
            <pc:docMk/>
            <pc:sldMk cId="4163317473" sldId="366"/>
            <ac:spMk id="8" creationId="{6A1BFB19-F072-4D55-8967-32EA50D10971}"/>
          </ac:spMkLst>
        </pc:spChg>
        <pc:spChg chg="add mod topLvl">
          <ac:chgData name="Andrew Rohne" userId="513664d0-c9c1-41c9-b3ed-c6f18490ba64" providerId="ADAL" clId="{C16E30B0-26CE-4D72-8265-E83677EB7934}" dt="2020-11-12T16:58:42.699" v="3140" actId="20577"/>
          <ac:spMkLst>
            <pc:docMk/>
            <pc:sldMk cId="4163317473" sldId="366"/>
            <ac:spMk id="10" creationId="{BB81AC16-37F6-47D2-AC04-73E7F20D5B19}"/>
          </ac:spMkLst>
        </pc:spChg>
        <pc:spChg chg="add del mod">
          <ac:chgData name="Andrew Rohne" userId="513664d0-c9c1-41c9-b3ed-c6f18490ba64" providerId="ADAL" clId="{C16E30B0-26CE-4D72-8265-E83677EB7934}" dt="2020-11-11T16:55:19.296" v="2571" actId="478"/>
          <ac:spMkLst>
            <pc:docMk/>
            <pc:sldMk cId="4163317473" sldId="366"/>
            <ac:spMk id="11" creationId="{B8DDAE5C-6085-4941-8C77-F609A6EF1975}"/>
          </ac:spMkLst>
        </pc:spChg>
        <pc:spChg chg="add mod">
          <ac:chgData name="Andrew Rohne" userId="513664d0-c9c1-41c9-b3ed-c6f18490ba64" providerId="ADAL" clId="{C16E30B0-26CE-4D72-8265-E83677EB7934}" dt="2020-11-11T16:58:26.495" v="2672" actId="12788"/>
          <ac:spMkLst>
            <pc:docMk/>
            <pc:sldMk cId="4163317473" sldId="366"/>
            <ac:spMk id="12" creationId="{1810F7BB-4D35-4DF8-924B-B44444296CC4}"/>
          </ac:spMkLst>
        </pc:spChg>
        <pc:spChg chg="add mod">
          <ac:chgData name="Andrew Rohne" userId="513664d0-c9c1-41c9-b3ed-c6f18490ba64" providerId="ADAL" clId="{C16E30B0-26CE-4D72-8265-E83677EB7934}" dt="2020-11-11T16:58:26.495" v="2672" actId="12788"/>
          <ac:spMkLst>
            <pc:docMk/>
            <pc:sldMk cId="4163317473" sldId="366"/>
            <ac:spMk id="15" creationId="{BC4306EC-4409-4466-8A5C-EA1451465EEC}"/>
          </ac:spMkLst>
        </pc:spChg>
        <pc:spChg chg="add mod">
          <ac:chgData name="Andrew Rohne" userId="513664d0-c9c1-41c9-b3ed-c6f18490ba64" providerId="ADAL" clId="{C16E30B0-26CE-4D72-8265-E83677EB7934}" dt="2020-11-11T16:57:05.320" v="2635" actId="20577"/>
          <ac:spMkLst>
            <pc:docMk/>
            <pc:sldMk cId="4163317473" sldId="366"/>
            <ac:spMk id="17" creationId="{59932C65-66B2-4A5A-B7F4-2766869AC463}"/>
          </ac:spMkLst>
        </pc:spChg>
        <pc:spChg chg="add mod">
          <ac:chgData name="Andrew Rohne" userId="513664d0-c9c1-41c9-b3ed-c6f18490ba64" providerId="ADAL" clId="{C16E30B0-26CE-4D72-8265-E83677EB7934}" dt="2020-11-11T16:59:00.806" v="2680" actId="1076"/>
          <ac:spMkLst>
            <pc:docMk/>
            <pc:sldMk cId="4163317473" sldId="366"/>
            <ac:spMk id="19" creationId="{11DD23B9-69A5-4EE9-8F6C-EDC5BBDD5A04}"/>
          </ac:spMkLst>
        </pc:spChg>
        <pc:spChg chg="add mod">
          <ac:chgData name="Andrew Rohne" userId="513664d0-c9c1-41c9-b3ed-c6f18490ba64" providerId="ADAL" clId="{C16E30B0-26CE-4D72-8265-E83677EB7934}" dt="2020-11-11T16:57:24.787" v="2662" actId="20577"/>
          <ac:spMkLst>
            <pc:docMk/>
            <pc:sldMk cId="4163317473" sldId="366"/>
            <ac:spMk id="21" creationId="{56BF494B-CBAE-4324-984C-BCB7122EE6A8}"/>
          </ac:spMkLst>
        </pc:spChg>
        <pc:spChg chg="add mod">
          <ac:chgData name="Andrew Rohne" userId="513664d0-c9c1-41c9-b3ed-c6f18490ba64" providerId="ADAL" clId="{C16E30B0-26CE-4D72-8265-E83677EB7934}" dt="2020-11-11T16:59:55.995" v="2712" actId="20577"/>
          <ac:spMkLst>
            <pc:docMk/>
            <pc:sldMk cId="4163317473" sldId="366"/>
            <ac:spMk id="46" creationId="{030A53C9-4189-4B70-8A55-85FFD268F022}"/>
          </ac:spMkLst>
        </pc:spChg>
        <pc:spChg chg="add mod">
          <ac:chgData name="Andrew Rohne" userId="513664d0-c9c1-41c9-b3ed-c6f18490ba64" providerId="ADAL" clId="{C16E30B0-26CE-4D72-8265-E83677EB7934}" dt="2020-11-11T16:59:47.707" v="2699" actId="20577"/>
          <ac:spMkLst>
            <pc:docMk/>
            <pc:sldMk cId="4163317473" sldId="366"/>
            <ac:spMk id="48" creationId="{A37F9700-74E0-4A06-8F48-259151A1EECD}"/>
          </ac:spMkLst>
        </pc:spChg>
        <pc:spChg chg="add mod">
          <ac:chgData name="Andrew Rohne" userId="513664d0-c9c1-41c9-b3ed-c6f18490ba64" providerId="ADAL" clId="{C16E30B0-26CE-4D72-8265-E83677EB7934}" dt="2020-11-11T17:01:15.734" v="2771" actId="207"/>
          <ac:spMkLst>
            <pc:docMk/>
            <pc:sldMk cId="4163317473" sldId="366"/>
            <ac:spMk id="50" creationId="{17E78319-1E84-4F62-9AB6-1A78529CDDF5}"/>
          </ac:spMkLst>
        </pc:spChg>
        <pc:spChg chg="add mod">
          <ac:chgData name="Andrew Rohne" userId="513664d0-c9c1-41c9-b3ed-c6f18490ba64" providerId="ADAL" clId="{C16E30B0-26CE-4D72-8265-E83677EB7934}" dt="2020-11-12T17:01:42.746" v="3183" actId="14100"/>
          <ac:spMkLst>
            <pc:docMk/>
            <pc:sldMk cId="4163317473" sldId="366"/>
            <ac:spMk id="63" creationId="{41A7F2EC-CB40-4225-8253-C930CDAB14A8}"/>
          </ac:spMkLst>
        </pc:spChg>
        <pc:spChg chg="add mod">
          <ac:chgData name="Andrew Rohne" userId="513664d0-c9c1-41c9-b3ed-c6f18490ba64" providerId="ADAL" clId="{C16E30B0-26CE-4D72-8265-E83677EB7934}" dt="2020-11-11T17:02:30.957" v="2781" actId="1076"/>
          <ac:spMkLst>
            <pc:docMk/>
            <pc:sldMk cId="4163317473" sldId="366"/>
            <ac:spMk id="64" creationId="{728BDAF9-76AC-4BF4-8D8C-1620D0B7ED36}"/>
          </ac:spMkLst>
        </pc:spChg>
        <pc:spChg chg="add mod">
          <ac:chgData name="Andrew Rohne" userId="513664d0-c9c1-41c9-b3ed-c6f18490ba64" providerId="ADAL" clId="{C16E30B0-26CE-4D72-8265-E83677EB7934}" dt="2020-11-12T17:01:09.732" v="3177" actId="1076"/>
          <ac:spMkLst>
            <pc:docMk/>
            <pc:sldMk cId="4163317473" sldId="366"/>
            <ac:spMk id="65" creationId="{4EE1C3B9-D837-4A67-BB3B-3B3CAB3055A8}"/>
          </ac:spMkLst>
        </pc:spChg>
        <pc:spChg chg="add mod">
          <ac:chgData name="Andrew Rohne" userId="513664d0-c9c1-41c9-b3ed-c6f18490ba64" providerId="ADAL" clId="{C16E30B0-26CE-4D72-8265-E83677EB7934}" dt="2020-11-11T17:03:09.112" v="2818" actId="20577"/>
          <ac:spMkLst>
            <pc:docMk/>
            <pc:sldMk cId="4163317473" sldId="366"/>
            <ac:spMk id="67" creationId="{E001390F-7795-40AC-9912-9487C7DDBBCE}"/>
          </ac:spMkLst>
        </pc:spChg>
        <pc:spChg chg="add mod">
          <ac:chgData name="Andrew Rohne" userId="513664d0-c9c1-41c9-b3ed-c6f18490ba64" providerId="ADAL" clId="{C16E30B0-26CE-4D72-8265-E83677EB7934}" dt="2020-11-11T17:04:41.221" v="2833" actId="1076"/>
          <ac:spMkLst>
            <pc:docMk/>
            <pc:sldMk cId="4163317473" sldId="366"/>
            <ac:spMk id="68" creationId="{CE28130F-BBE4-42E4-855B-E53688FAC810}"/>
          </ac:spMkLst>
        </pc:spChg>
        <pc:spChg chg="add mod ord">
          <ac:chgData name="Andrew Rohne" userId="513664d0-c9c1-41c9-b3ed-c6f18490ba64" providerId="ADAL" clId="{C16E30B0-26CE-4D72-8265-E83677EB7934}" dt="2020-11-12T17:01:16.379" v="3179" actId="1076"/>
          <ac:spMkLst>
            <pc:docMk/>
            <pc:sldMk cId="4163317473" sldId="366"/>
            <ac:spMk id="70" creationId="{89E9FDF8-DA8A-4463-AD85-F0DC9792DD3F}"/>
          </ac:spMkLst>
        </pc:spChg>
        <pc:grpChg chg="add del mod">
          <ac:chgData name="Andrew Rohne" userId="513664d0-c9c1-41c9-b3ed-c6f18490ba64" providerId="ADAL" clId="{C16E30B0-26CE-4D72-8265-E83677EB7934}" dt="2020-11-11T16:56:04.586" v="2587" actId="165"/>
          <ac:grpSpMkLst>
            <pc:docMk/>
            <pc:sldMk cId="4163317473" sldId="366"/>
            <ac:grpSpMk id="13" creationId="{CC5AEC53-1788-4C10-8A1F-A5C72B4DE739}"/>
          </ac:grpSpMkLst>
        </pc:grpChg>
        <pc:cxnChg chg="add mod">
          <ac:chgData name="Andrew Rohne" userId="513664d0-c9c1-41c9-b3ed-c6f18490ba64" providerId="ADAL" clId="{C16E30B0-26CE-4D72-8265-E83677EB7934}" dt="2020-11-11T16:58:26.495" v="2672" actId="12788"/>
          <ac:cxnSpMkLst>
            <pc:docMk/>
            <pc:sldMk cId="4163317473" sldId="366"/>
            <ac:cxnSpMk id="23" creationId="{65309DB7-5FF0-4776-9E28-843739BFEA46}"/>
          </ac:cxnSpMkLst>
        </pc:cxnChg>
        <pc:cxnChg chg="add mod">
          <ac:chgData name="Andrew Rohne" userId="513664d0-c9c1-41c9-b3ed-c6f18490ba64" providerId="ADAL" clId="{C16E30B0-26CE-4D72-8265-E83677EB7934}" dt="2020-11-11T16:58:26.495" v="2672" actId="12788"/>
          <ac:cxnSpMkLst>
            <pc:docMk/>
            <pc:sldMk cId="4163317473" sldId="366"/>
            <ac:cxnSpMk id="24" creationId="{57A7E3A0-6F72-46FB-8D25-B1695804993B}"/>
          </ac:cxnSpMkLst>
        </pc:cxnChg>
        <pc:cxnChg chg="add del mod">
          <ac:chgData name="Andrew Rohne" userId="513664d0-c9c1-41c9-b3ed-c6f18490ba64" providerId="ADAL" clId="{C16E30B0-26CE-4D72-8265-E83677EB7934}" dt="2020-11-11T16:59:16.143" v="2684" actId="478"/>
          <ac:cxnSpMkLst>
            <pc:docMk/>
            <pc:sldMk cId="4163317473" sldId="366"/>
            <ac:cxnSpMk id="27" creationId="{DF734F51-5B58-4139-AC0C-7AE301047C87}"/>
          </ac:cxnSpMkLst>
        </pc:cxnChg>
        <pc:cxnChg chg="add mod">
          <ac:chgData name="Andrew Rohne" userId="513664d0-c9c1-41c9-b3ed-c6f18490ba64" providerId="ADAL" clId="{C16E30B0-26CE-4D72-8265-E83677EB7934}" dt="2020-11-11T16:58:38.489" v="2675" actId="14100"/>
          <ac:cxnSpMkLst>
            <pc:docMk/>
            <pc:sldMk cId="4163317473" sldId="366"/>
            <ac:cxnSpMk id="31" creationId="{6D580A9F-CA91-4874-9DEF-35AF3C33EBB5}"/>
          </ac:cxnSpMkLst>
        </pc:cxnChg>
        <pc:cxnChg chg="add mod">
          <ac:chgData name="Andrew Rohne" userId="513664d0-c9c1-41c9-b3ed-c6f18490ba64" providerId="ADAL" clId="{C16E30B0-26CE-4D72-8265-E83677EB7934}" dt="2020-11-11T16:58:43.938" v="2678" actId="14100"/>
          <ac:cxnSpMkLst>
            <pc:docMk/>
            <pc:sldMk cId="4163317473" sldId="366"/>
            <ac:cxnSpMk id="34" creationId="{6D025107-F62F-42E1-B753-2C15AC64352F}"/>
          </ac:cxnSpMkLst>
        </pc:cxnChg>
        <pc:cxnChg chg="add del mod">
          <ac:chgData name="Andrew Rohne" userId="513664d0-c9c1-41c9-b3ed-c6f18490ba64" providerId="ADAL" clId="{C16E30B0-26CE-4D72-8265-E83677EB7934}" dt="2020-11-11T16:59:16.143" v="2684" actId="478"/>
          <ac:cxnSpMkLst>
            <pc:docMk/>
            <pc:sldMk cId="4163317473" sldId="366"/>
            <ac:cxnSpMk id="37" creationId="{E6C9B177-F01F-48AD-BE5E-FE1206EF1631}"/>
          </ac:cxnSpMkLst>
        </pc:cxnChg>
        <pc:cxnChg chg="add">
          <ac:chgData name="Andrew Rohne" userId="513664d0-c9c1-41c9-b3ed-c6f18490ba64" providerId="ADAL" clId="{C16E30B0-26CE-4D72-8265-E83677EB7934}" dt="2020-11-11T16:59:19.807" v="2685" actId="11529"/>
          <ac:cxnSpMkLst>
            <pc:docMk/>
            <pc:sldMk cId="4163317473" sldId="366"/>
            <ac:cxnSpMk id="41" creationId="{FDA4884E-4C99-495A-BC4B-3AAEB6F1CF15}"/>
          </ac:cxnSpMkLst>
        </pc:cxnChg>
        <pc:cxnChg chg="add mod">
          <ac:chgData name="Andrew Rohne" userId="513664d0-c9c1-41c9-b3ed-c6f18490ba64" providerId="ADAL" clId="{C16E30B0-26CE-4D72-8265-E83677EB7934}" dt="2020-11-11T16:59:28.552" v="2688" actId="14100"/>
          <ac:cxnSpMkLst>
            <pc:docMk/>
            <pc:sldMk cId="4163317473" sldId="366"/>
            <ac:cxnSpMk id="42" creationId="{9796B380-E892-4604-8FAB-D488F86C0359}"/>
          </ac:cxnSpMkLst>
        </pc:cxnChg>
        <pc:cxnChg chg="add mod">
          <ac:chgData name="Andrew Rohne" userId="513664d0-c9c1-41c9-b3ed-c6f18490ba64" providerId="ADAL" clId="{C16E30B0-26CE-4D72-8265-E83677EB7934}" dt="2020-11-11T17:00:32.052" v="2761" actId="14100"/>
          <ac:cxnSpMkLst>
            <pc:docMk/>
            <pc:sldMk cId="4163317473" sldId="366"/>
            <ac:cxnSpMk id="51" creationId="{2DEC0028-BF37-48CD-AB26-7A612EEF0BE2}"/>
          </ac:cxnSpMkLst>
        </pc:cxnChg>
        <pc:cxnChg chg="add mod">
          <ac:chgData name="Andrew Rohne" userId="513664d0-c9c1-41c9-b3ed-c6f18490ba64" providerId="ADAL" clId="{C16E30B0-26CE-4D72-8265-E83677EB7934}" dt="2020-11-11T17:00:38.260" v="2764" actId="14100"/>
          <ac:cxnSpMkLst>
            <pc:docMk/>
            <pc:sldMk cId="4163317473" sldId="366"/>
            <ac:cxnSpMk id="54" creationId="{F97AE00D-03C5-4B70-80A9-202881AF64CC}"/>
          </ac:cxnSpMkLst>
        </pc:cxnChg>
        <pc:cxnChg chg="add mod">
          <ac:chgData name="Andrew Rohne" userId="513664d0-c9c1-41c9-b3ed-c6f18490ba64" providerId="ADAL" clId="{C16E30B0-26CE-4D72-8265-E83677EB7934}" dt="2020-11-11T17:00:47.277" v="2767" actId="14100"/>
          <ac:cxnSpMkLst>
            <pc:docMk/>
            <pc:sldMk cId="4163317473" sldId="366"/>
            <ac:cxnSpMk id="57" creationId="{9A5124D4-1BA5-49A6-A6AE-5C239C153520}"/>
          </ac:cxnSpMkLst>
        </pc:cxnChg>
        <pc:cxnChg chg="add mod">
          <ac:chgData name="Andrew Rohne" userId="513664d0-c9c1-41c9-b3ed-c6f18490ba64" providerId="ADAL" clId="{C16E30B0-26CE-4D72-8265-E83677EB7934}" dt="2020-11-11T17:00:53.084" v="2770" actId="14100"/>
          <ac:cxnSpMkLst>
            <pc:docMk/>
            <pc:sldMk cId="4163317473" sldId="366"/>
            <ac:cxnSpMk id="60" creationId="{145FDECE-5D94-4E16-9F86-5608BD657150}"/>
          </ac:cxnSpMkLst>
        </pc:cxnChg>
        <pc:cxnChg chg="add mod">
          <ac:chgData name="Andrew Rohne" userId="513664d0-c9c1-41c9-b3ed-c6f18490ba64" providerId="ADAL" clId="{C16E30B0-26CE-4D72-8265-E83677EB7934}" dt="2020-11-12T17:01:26.725" v="3182" actId="14100"/>
          <ac:cxnSpMkLst>
            <pc:docMk/>
            <pc:sldMk cId="4163317473" sldId="366"/>
            <ac:cxnSpMk id="71" creationId="{1FAEEBC6-1C5D-4C2C-A5EB-A8EF60828979}"/>
          </ac:cxnSpMkLst>
        </pc:cxnChg>
      </pc:sldChg>
      <pc:sldChg chg="addSp delSp modSp new mod modClrScheme chgLayout">
        <pc:chgData name="Andrew Rohne" userId="513664d0-c9c1-41c9-b3ed-c6f18490ba64" providerId="ADAL" clId="{C16E30B0-26CE-4D72-8265-E83677EB7934}" dt="2020-11-12T19:54:42.934" v="3778" actId="6549"/>
        <pc:sldMkLst>
          <pc:docMk/>
          <pc:sldMk cId="3845970732" sldId="367"/>
        </pc:sldMkLst>
        <pc:spChg chg="del mod ord">
          <ac:chgData name="Andrew Rohne" userId="513664d0-c9c1-41c9-b3ed-c6f18490ba64" providerId="ADAL" clId="{C16E30B0-26CE-4D72-8265-E83677EB7934}" dt="2020-11-11T20:02:06.612" v="2922" actId="700"/>
          <ac:spMkLst>
            <pc:docMk/>
            <pc:sldMk cId="3845970732" sldId="367"/>
            <ac:spMk id="2" creationId="{44F8BB10-88AC-4E4A-B647-6A30A51FE028}"/>
          </ac:spMkLst>
        </pc:spChg>
        <pc:spChg chg="del">
          <ac:chgData name="Andrew Rohne" userId="513664d0-c9c1-41c9-b3ed-c6f18490ba64" providerId="ADAL" clId="{C16E30B0-26CE-4D72-8265-E83677EB7934}" dt="2020-11-11T20:02:06.612" v="2922" actId="700"/>
          <ac:spMkLst>
            <pc:docMk/>
            <pc:sldMk cId="3845970732" sldId="367"/>
            <ac:spMk id="3" creationId="{4774031A-1E87-4C6A-A746-910DCE2F880C}"/>
          </ac:spMkLst>
        </pc:spChg>
        <pc:spChg chg="del">
          <ac:chgData name="Andrew Rohne" userId="513664d0-c9c1-41c9-b3ed-c6f18490ba64" providerId="ADAL" clId="{C16E30B0-26CE-4D72-8265-E83677EB7934}" dt="2020-11-11T20:02:06.612" v="2922" actId="700"/>
          <ac:spMkLst>
            <pc:docMk/>
            <pc:sldMk cId="3845970732" sldId="367"/>
            <ac:spMk id="4" creationId="{025FDD46-35D2-47AF-A374-352D2E540CAE}"/>
          </ac:spMkLst>
        </pc:spChg>
        <pc:spChg chg="add mod ord">
          <ac:chgData name="Andrew Rohne" userId="513664d0-c9c1-41c9-b3ed-c6f18490ba64" providerId="ADAL" clId="{C16E30B0-26CE-4D72-8265-E83677EB7934}" dt="2020-11-12T16:55:40.110" v="3120" actId="700"/>
          <ac:spMkLst>
            <pc:docMk/>
            <pc:sldMk cId="3845970732" sldId="367"/>
            <ac:spMk id="5" creationId="{7F47DE6A-1CF6-4F0E-B6B6-C0F6ED07C485}"/>
          </ac:spMkLst>
        </pc:spChg>
        <pc:spChg chg="add mod ord">
          <ac:chgData name="Andrew Rohne" userId="513664d0-c9c1-41c9-b3ed-c6f18490ba64" providerId="ADAL" clId="{C16E30B0-26CE-4D72-8265-E83677EB7934}" dt="2020-11-12T19:54:42.934" v="3778" actId="6549"/>
          <ac:spMkLst>
            <pc:docMk/>
            <pc:sldMk cId="3845970732" sldId="367"/>
            <ac:spMk id="6" creationId="{406085F9-72D7-4FA3-979A-99152B36197C}"/>
          </ac:spMkLst>
        </pc:spChg>
        <pc:spChg chg="add del mod ord">
          <ac:chgData name="Andrew Rohne" userId="513664d0-c9c1-41c9-b3ed-c6f18490ba64" providerId="ADAL" clId="{C16E30B0-26CE-4D72-8265-E83677EB7934}" dt="2020-11-12T16:57:36.474" v="3121"/>
          <ac:spMkLst>
            <pc:docMk/>
            <pc:sldMk cId="3845970732" sldId="367"/>
            <ac:spMk id="7" creationId="{242C9EC8-FE2F-45F9-A831-498AB6C66C8E}"/>
          </ac:spMkLst>
        </pc:spChg>
        <pc:picChg chg="add mod">
          <ac:chgData name="Andrew Rohne" userId="513664d0-c9c1-41c9-b3ed-c6f18490ba64" providerId="ADAL" clId="{C16E30B0-26CE-4D72-8265-E83677EB7934}" dt="2020-11-12T16:58:20.876" v="3128" actId="732"/>
          <ac:picMkLst>
            <pc:docMk/>
            <pc:sldMk cId="3845970732" sldId="367"/>
            <ac:picMk id="7170" creationId="{DD3AE563-A7F8-4FD2-A004-4BF7BD5022F5}"/>
          </ac:picMkLst>
        </pc:picChg>
      </pc:sldChg>
      <pc:sldChg chg="addSp delSp modSp new del mod modClrScheme chgLayout">
        <pc:chgData name="Andrew Rohne" userId="513664d0-c9c1-41c9-b3ed-c6f18490ba64" providerId="ADAL" clId="{C16E30B0-26CE-4D72-8265-E83677EB7934}" dt="2020-11-13T15:53:13.607" v="3790" actId="2696"/>
        <pc:sldMkLst>
          <pc:docMk/>
          <pc:sldMk cId="153774863" sldId="368"/>
        </pc:sldMkLst>
        <pc:spChg chg="del">
          <ac:chgData name="Andrew Rohne" userId="513664d0-c9c1-41c9-b3ed-c6f18490ba64" providerId="ADAL" clId="{C16E30B0-26CE-4D72-8265-E83677EB7934}" dt="2020-11-12T15:29:59.027" v="2924" actId="700"/>
          <ac:spMkLst>
            <pc:docMk/>
            <pc:sldMk cId="153774863" sldId="368"/>
            <ac:spMk id="2" creationId="{D3F02100-BC5E-48BB-AF18-44844F0F5C9E}"/>
          </ac:spMkLst>
        </pc:spChg>
        <pc:spChg chg="del">
          <ac:chgData name="Andrew Rohne" userId="513664d0-c9c1-41c9-b3ed-c6f18490ba64" providerId="ADAL" clId="{C16E30B0-26CE-4D72-8265-E83677EB7934}" dt="2020-11-12T15:29:59.027" v="2924" actId="700"/>
          <ac:spMkLst>
            <pc:docMk/>
            <pc:sldMk cId="153774863" sldId="368"/>
            <ac:spMk id="3" creationId="{3BA94F18-3111-4E04-B04C-E463D1AD0D96}"/>
          </ac:spMkLst>
        </pc:spChg>
        <pc:spChg chg="del">
          <ac:chgData name="Andrew Rohne" userId="513664d0-c9c1-41c9-b3ed-c6f18490ba64" providerId="ADAL" clId="{C16E30B0-26CE-4D72-8265-E83677EB7934}" dt="2020-11-12T15:29:59.027" v="2924" actId="700"/>
          <ac:spMkLst>
            <pc:docMk/>
            <pc:sldMk cId="153774863" sldId="368"/>
            <ac:spMk id="4" creationId="{89C00AC0-E990-4E49-9300-85C8A5ACE4F0}"/>
          </ac:spMkLst>
        </pc:spChg>
        <pc:spChg chg="add mod">
          <ac:chgData name="Andrew Rohne" userId="513664d0-c9c1-41c9-b3ed-c6f18490ba64" providerId="ADAL" clId="{C16E30B0-26CE-4D72-8265-E83677EB7934}" dt="2020-11-12T15:29:59.027" v="2924" actId="700"/>
          <ac:spMkLst>
            <pc:docMk/>
            <pc:sldMk cId="153774863" sldId="368"/>
            <ac:spMk id="5" creationId="{01D096CB-3F27-415D-80F4-A11FF4B65BE0}"/>
          </ac:spMkLst>
        </pc:spChg>
        <pc:picChg chg="add mod">
          <ac:chgData name="Andrew Rohne" userId="513664d0-c9c1-41c9-b3ed-c6f18490ba64" providerId="ADAL" clId="{C16E30B0-26CE-4D72-8265-E83677EB7934}" dt="2020-11-12T15:34:45.437" v="2929" actId="1076"/>
          <ac:picMkLst>
            <pc:docMk/>
            <pc:sldMk cId="153774863" sldId="368"/>
            <ac:picMk id="6146" creationId="{7B4C505C-6DBE-43F6-8678-E192BF7C0373}"/>
          </ac:picMkLst>
        </pc:picChg>
      </pc:sldChg>
      <pc:sldChg chg="addSp new del">
        <pc:chgData name="Andrew Rohne" userId="513664d0-c9c1-41c9-b3ed-c6f18490ba64" providerId="ADAL" clId="{C16E30B0-26CE-4D72-8265-E83677EB7934}" dt="2020-11-13T15:53:13.607" v="3790" actId="2696"/>
        <pc:sldMkLst>
          <pc:docMk/>
          <pc:sldMk cId="3598383047" sldId="369"/>
        </pc:sldMkLst>
        <pc:picChg chg="add">
          <ac:chgData name="Andrew Rohne" userId="513664d0-c9c1-41c9-b3ed-c6f18490ba64" providerId="ADAL" clId="{C16E30B0-26CE-4D72-8265-E83677EB7934}" dt="2020-11-12T15:30:49.327" v="2926"/>
          <ac:picMkLst>
            <pc:docMk/>
            <pc:sldMk cId="3598383047" sldId="369"/>
            <ac:picMk id="5122" creationId="{5E747C6B-09AB-4C87-A0A1-058EF2702FB4}"/>
          </ac:picMkLst>
        </pc:picChg>
      </pc:sldChg>
      <pc:sldChg chg="addSp delSp modSp new mod modClrScheme chgLayout">
        <pc:chgData name="Andrew Rohne" userId="513664d0-c9c1-41c9-b3ed-c6f18490ba64" providerId="ADAL" clId="{C16E30B0-26CE-4D72-8265-E83677EB7934}" dt="2020-11-12T19:45:44.881" v="3775" actId="20577"/>
        <pc:sldMkLst>
          <pc:docMk/>
          <pc:sldMk cId="419974703" sldId="370"/>
        </pc:sldMkLst>
        <pc:spChg chg="del mod ord">
          <ac:chgData name="Andrew Rohne" userId="513664d0-c9c1-41c9-b3ed-c6f18490ba64" providerId="ADAL" clId="{C16E30B0-26CE-4D72-8265-E83677EB7934}" dt="2020-11-12T17:27:33.163" v="3549" actId="700"/>
          <ac:spMkLst>
            <pc:docMk/>
            <pc:sldMk cId="419974703" sldId="370"/>
            <ac:spMk id="2" creationId="{809854C3-06A8-402F-BA2D-12E7EDE92838}"/>
          </ac:spMkLst>
        </pc:spChg>
        <pc:spChg chg="add mod ord">
          <ac:chgData name="Andrew Rohne" userId="513664d0-c9c1-41c9-b3ed-c6f18490ba64" providerId="ADAL" clId="{C16E30B0-26CE-4D72-8265-E83677EB7934}" dt="2020-11-12T17:27:37.759" v="3572" actId="20577"/>
          <ac:spMkLst>
            <pc:docMk/>
            <pc:sldMk cId="419974703" sldId="370"/>
            <ac:spMk id="3" creationId="{69D5BB2B-245B-40B3-A43E-1CF99333F84F}"/>
          </ac:spMkLst>
        </pc:spChg>
        <pc:spChg chg="add mod ord">
          <ac:chgData name="Andrew Rohne" userId="513664d0-c9c1-41c9-b3ed-c6f18490ba64" providerId="ADAL" clId="{C16E30B0-26CE-4D72-8265-E83677EB7934}" dt="2020-11-12T19:45:44.881" v="3775" actId="20577"/>
          <ac:spMkLst>
            <pc:docMk/>
            <pc:sldMk cId="419974703" sldId="370"/>
            <ac:spMk id="4" creationId="{E45287C3-93F7-4EEF-9610-D05D88E11D45}"/>
          </ac:spMkLst>
        </pc:spChg>
      </pc:sldChg>
      <pc:sldChg chg="addSp new del">
        <pc:chgData name="Andrew Rohne" userId="513664d0-c9c1-41c9-b3ed-c6f18490ba64" providerId="ADAL" clId="{C16E30B0-26CE-4D72-8265-E83677EB7934}" dt="2020-11-13T15:53:13.607" v="3790" actId="2696"/>
        <pc:sldMkLst>
          <pc:docMk/>
          <pc:sldMk cId="2761511321" sldId="371"/>
        </pc:sldMkLst>
        <pc:picChg chg="add">
          <ac:chgData name="Andrew Rohne" userId="513664d0-c9c1-41c9-b3ed-c6f18490ba64" providerId="ADAL" clId="{C16E30B0-26CE-4D72-8265-E83677EB7934}" dt="2020-11-12T19:07:33.469" v="3644"/>
          <ac:picMkLst>
            <pc:docMk/>
            <pc:sldMk cId="2761511321" sldId="371"/>
            <ac:picMk id="8194" creationId="{FF107D72-4665-4E0D-9723-454EF7A42D9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B3D4B-E7F6-4A42-853B-40C1A88C262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C7C1A-D5B2-4BB7-A8A5-88681A8C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6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86A57-3D42-1746-A4F9-9BA3F9944E9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6EF74-4753-DA47-9B34-F93D23E4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46459" y="2950341"/>
            <a:ext cx="6584949" cy="93491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61417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46459" y="4372054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r>
              <a:rPr lang="en-US" dirty="0"/>
              <a:t>October 1, 2020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 hasCustomPrompt="1"/>
          </p:nvPr>
        </p:nvSpPr>
        <p:spPr>
          <a:xfrm>
            <a:off x="4345518" y="4116389"/>
            <a:ext cx="6584949" cy="25558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9" y="3094355"/>
            <a:ext cx="3226024" cy="9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4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0"/>
          </p:nvPr>
        </p:nvSpPr>
        <p:spPr>
          <a:xfrm>
            <a:off x="789517" y="1420814"/>
            <a:ext cx="10792883" cy="4656137"/>
          </a:xfrm>
        </p:spPr>
        <p:txBody>
          <a:bodyPr>
            <a:noAutofit/>
          </a:bodyPr>
          <a:lstStyle>
            <a:lvl1pPr marL="344488" indent="-225425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6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_Dark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B10A5F0-B84B-714F-9CA2-3F9F5A547AAF}"/>
              </a:ext>
            </a:extLst>
          </p:cNvPr>
          <p:cNvGrpSpPr/>
          <p:nvPr userDrawn="1"/>
        </p:nvGrpSpPr>
        <p:grpSpPr>
          <a:xfrm>
            <a:off x="0" y="2833781"/>
            <a:ext cx="11132644" cy="1190437"/>
            <a:chOff x="-67278" y="2824745"/>
            <a:chExt cx="11132644" cy="1190437"/>
          </a:xfrm>
        </p:grpSpPr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349ADA23-8B1E-7F4A-80C6-C17D553071F8}"/>
                </a:ext>
              </a:extLst>
            </p:cNvPr>
            <p:cNvSpPr/>
            <p:nvPr userDrawn="1"/>
          </p:nvSpPr>
          <p:spPr>
            <a:xfrm>
              <a:off x="4212500" y="2824745"/>
              <a:ext cx="6852866" cy="1190437"/>
            </a:xfrm>
            <a:custGeom>
              <a:avLst/>
              <a:gdLst/>
              <a:ahLst/>
              <a:cxnLst/>
              <a:rect l="l" t="t" r="r" b="b"/>
              <a:pathLst>
                <a:path w="8206305" h="1190437">
                  <a:moveTo>
                    <a:pt x="0" y="0"/>
                  </a:moveTo>
                  <a:lnTo>
                    <a:pt x="246790" y="0"/>
                  </a:lnTo>
                  <a:lnTo>
                    <a:pt x="555678" y="0"/>
                  </a:lnTo>
                  <a:lnTo>
                    <a:pt x="8007895" y="0"/>
                  </a:lnTo>
                  <a:cubicBezTo>
                    <a:pt x="8117474" y="0"/>
                    <a:pt x="8206305" y="88831"/>
                    <a:pt x="8206305" y="198410"/>
                  </a:cubicBezTo>
                  <a:lnTo>
                    <a:pt x="8206305" y="992027"/>
                  </a:lnTo>
                  <a:cubicBezTo>
                    <a:pt x="8206305" y="1101606"/>
                    <a:pt x="8117474" y="1190437"/>
                    <a:pt x="8007895" y="1190437"/>
                  </a:cubicBezTo>
                  <a:lnTo>
                    <a:pt x="555678" y="1190437"/>
                  </a:lnTo>
                  <a:lnTo>
                    <a:pt x="246790" y="1190437"/>
                  </a:lnTo>
                  <a:lnTo>
                    <a:pt x="0" y="11904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64E5FC6A-8F0A-8441-A5D0-CE1428538146}"/>
                </a:ext>
              </a:extLst>
            </p:cNvPr>
            <p:cNvSpPr/>
            <p:nvPr userDrawn="1"/>
          </p:nvSpPr>
          <p:spPr>
            <a:xfrm>
              <a:off x="-67278" y="2824745"/>
              <a:ext cx="10941740" cy="1190437"/>
            </a:xfrm>
            <a:custGeom>
              <a:avLst/>
              <a:gdLst/>
              <a:ahLst/>
              <a:cxnLst/>
              <a:rect l="l" t="t" r="r" b="b"/>
              <a:pathLst>
                <a:path w="8206305" h="1190437">
                  <a:moveTo>
                    <a:pt x="0" y="0"/>
                  </a:moveTo>
                  <a:lnTo>
                    <a:pt x="246790" y="0"/>
                  </a:lnTo>
                  <a:lnTo>
                    <a:pt x="555678" y="0"/>
                  </a:lnTo>
                  <a:lnTo>
                    <a:pt x="8007895" y="0"/>
                  </a:lnTo>
                  <a:cubicBezTo>
                    <a:pt x="8117474" y="0"/>
                    <a:pt x="8206305" y="88831"/>
                    <a:pt x="8206305" y="198410"/>
                  </a:cubicBezTo>
                  <a:lnTo>
                    <a:pt x="8206305" y="992027"/>
                  </a:lnTo>
                  <a:cubicBezTo>
                    <a:pt x="8206305" y="1101606"/>
                    <a:pt x="8117474" y="1190437"/>
                    <a:pt x="8007895" y="1190437"/>
                  </a:cubicBezTo>
                  <a:lnTo>
                    <a:pt x="555678" y="1190437"/>
                  </a:lnTo>
                  <a:lnTo>
                    <a:pt x="246790" y="1190437"/>
                  </a:lnTo>
                  <a:lnTo>
                    <a:pt x="0" y="11904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6" name="Straight Connector 5"/>
          <p:cNvCxnSpPr/>
          <p:nvPr userDrawn="1"/>
        </p:nvCxnSpPr>
        <p:spPr>
          <a:xfrm>
            <a:off x="2016433" y="2931665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407627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C32892-7C67-3440-92ED-A968233BD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80" b="32478"/>
          <a:stretch/>
        </p:blipFill>
        <p:spPr>
          <a:xfrm>
            <a:off x="1052566" y="3135182"/>
            <a:ext cx="637116" cy="6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_Dark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016433" y="2931665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407627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17" y="3161067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2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_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016433" y="2931665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407627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C32892-7C67-3440-92ED-A968233BD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80" b="32478"/>
          <a:stretch/>
        </p:blipFill>
        <p:spPr>
          <a:xfrm>
            <a:off x="1052566" y="3135182"/>
            <a:ext cx="637116" cy="6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_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765987-6BAA-7E48-B557-56117570A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7382" y="2853528"/>
            <a:ext cx="3869131" cy="153305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71C9CF-78E5-5A4F-88BE-0E48F8407939}"/>
              </a:ext>
            </a:extLst>
          </p:cNvPr>
          <p:cNvCxnSpPr/>
          <p:nvPr userDrawn="1"/>
        </p:nvCxnSpPr>
        <p:spPr>
          <a:xfrm>
            <a:off x="4306186" y="1722474"/>
            <a:ext cx="0" cy="372139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D74ED1B5-A2E2-0042-A42B-B923D7171C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0704" y="2476232"/>
            <a:ext cx="441272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8B328F3-72CE-F445-A3F7-A6E99B806F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0704" y="2766146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E15733A-DC28-BB40-9335-4F61A0355E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0704" y="3064800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7FC2FD4-2C61-BA4B-967F-893925706E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0174" y="3912873"/>
            <a:ext cx="441272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DDBE527-AD87-384A-B720-B4386D60A0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70174" y="4213420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8CA12324-01E9-ED4F-B9D2-FF92BCA93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0174" y="4501914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177664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act_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71C9CF-78E5-5A4F-88BE-0E48F8407939}"/>
              </a:ext>
            </a:extLst>
          </p:cNvPr>
          <p:cNvCxnSpPr/>
          <p:nvPr userDrawn="1"/>
        </p:nvCxnSpPr>
        <p:spPr>
          <a:xfrm>
            <a:off x="4306186" y="1722474"/>
            <a:ext cx="0" cy="3721396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3C79059-4F38-5E49-A31E-6B50724021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9" y="3094355"/>
            <a:ext cx="3226024" cy="967548"/>
          </a:xfrm>
          <a:prstGeom prst="rect">
            <a:avLst/>
          </a:prstGeom>
        </p:spPr>
      </p:pic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2FAD8ED-8A17-C346-993F-342E6A81A6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0704" y="2476232"/>
            <a:ext cx="441272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baseline="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5FFE5346-42F6-E548-898B-CBC60EB18D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0704" y="2766146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A1CB4646-AF85-8246-A639-A36701E011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0704" y="3064800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4AEBBF-931E-6841-8804-87F653C9A4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0174" y="3912873"/>
            <a:ext cx="441272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baseline="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8D6C05F-43FB-1044-ABB3-C3EA190CDA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70174" y="4213420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7FEDA51D-3DA6-404A-8F9D-CE287DC91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0174" y="4501914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4264684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act with M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40632357-152C-EB45-AC6D-E469A31F3F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52720" y="-335496"/>
            <a:ext cx="6338342" cy="489780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E664CB-E18D-8C48-BC05-778358509F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7382" y="2853528"/>
            <a:ext cx="3869131" cy="1533053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1B46D5B2-88DA-2E46-BDA4-A110DB6CF5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8944" y="4115985"/>
            <a:ext cx="441272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E314F21-6DB1-B843-B84A-1ACDA7F727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8944" y="4416059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DC8CF39-9FD3-374F-BD54-6C74A21650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944" y="4704553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FF4BBF71-1E2C-8447-BFC6-E5381FD58A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58414" y="5430706"/>
            <a:ext cx="441272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25511A94-AE7E-0B46-8083-007C1447DF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8414" y="5721093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50C8C1A7-558E-0047-B2BF-9647277614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8414" y="6019747"/>
            <a:ext cx="4413250" cy="274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947658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This is the RSG Palette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90221" y="1454150"/>
            <a:ext cx="10792179" cy="1143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65860" y="2968830"/>
            <a:ext cx="9626931" cy="1840676"/>
            <a:chOff x="724395" y="2968830"/>
            <a:chExt cx="7220198" cy="1318161"/>
          </a:xfrm>
        </p:grpSpPr>
        <p:sp>
          <p:nvSpPr>
            <p:cNvPr id="5" name="Rectangle 4"/>
            <p:cNvSpPr/>
            <p:nvPr/>
          </p:nvSpPr>
          <p:spPr>
            <a:xfrm>
              <a:off x="724395" y="2968830"/>
              <a:ext cx="1472540" cy="13181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15689" y="2968830"/>
              <a:ext cx="1472540" cy="13181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06983" y="2968830"/>
              <a:ext cx="593765" cy="1009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95752" y="2968830"/>
              <a:ext cx="593765" cy="1009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72646" y="2968830"/>
              <a:ext cx="593765" cy="10094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1415" y="2968830"/>
              <a:ext cx="593765" cy="10094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0184" y="2968830"/>
              <a:ext cx="593765" cy="10094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50828" y="2968830"/>
              <a:ext cx="593765" cy="10094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06984" y="4085111"/>
              <a:ext cx="1282534" cy="201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6399" y="4085111"/>
              <a:ext cx="1282534" cy="2018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50184" y="4085111"/>
              <a:ext cx="1282534" cy="2018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839193" y="4785758"/>
            <a:ext cx="4085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main colors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491845" y="2701036"/>
            <a:ext cx="4085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</a:rPr>
              <a:t>Pop/accent colors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668488" y="4833257"/>
            <a:ext cx="4908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</a:rPr>
              <a:t>Neutrals of grey and light warm yellow</a:t>
            </a:r>
          </a:p>
        </p:txBody>
      </p:sp>
    </p:spTree>
    <p:extLst>
      <p:ext uri="{BB962C8B-B14F-4D97-AF65-F5344CB8AC3E}">
        <p14:creationId xmlns:p14="http://schemas.microsoft.com/office/powerpoint/2010/main" val="31575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_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498E57A-92E7-294E-BB96-07094896AA26}"/>
              </a:ext>
            </a:extLst>
          </p:cNvPr>
          <p:cNvGrpSpPr/>
          <p:nvPr userDrawn="1"/>
        </p:nvGrpSpPr>
        <p:grpSpPr>
          <a:xfrm>
            <a:off x="0" y="2833781"/>
            <a:ext cx="11132644" cy="1190437"/>
            <a:chOff x="-67278" y="2824745"/>
            <a:chExt cx="11132644" cy="1190437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5E6EF9F1-E440-F741-A519-23C8CB89102E}"/>
                </a:ext>
              </a:extLst>
            </p:cNvPr>
            <p:cNvSpPr/>
            <p:nvPr userDrawn="1"/>
          </p:nvSpPr>
          <p:spPr>
            <a:xfrm>
              <a:off x="4212500" y="2824745"/>
              <a:ext cx="6852866" cy="1190437"/>
            </a:xfrm>
            <a:custGeom>
              <a:avLst/>
              <a:gdLst/>
              <a:ahLst/>
              <a:cxnLst/>
              <a:rect l="l" t="t" r="r" b="b"/>
              <a:pathLst>
                <a:path w="8206305" h="1190437">
                  <a:moveTo>
                    <a:pt x="0" y="0"/>
                  </a:moveTo>
                  <a:lnTo>
                    <a:pt x="246790" y="0"/>
                  </a:lnTo>
                  <a:lnTo>
                    <a:pt x="555678" y="0"/>
                  </a:lnTo>
                  <a:lnTo>
                    <a:pt x="8007895" y="0"/>
                  </a:lnTo>
                  <a:cubicBezTo>
                    <a:pt x="8117474" y="0"/>
                    <a:pt x="8206305" y="88831"/>
                    <a:pt x="8206305" y="198410"/>
                  </a:cubicBezTo>
                  <a:lnTo>
                    <a:pt x="8206305" y="992027"/>
                  </a:lnTo>
                  <a:cubicBezTo>
                    <a:pt x="8206305" y="1101606"/>
                    <a:pt x="8117474" y="1190437"/>
                    <a:pt x="8007895" y="1190437"/>
                  </a:cubicBezTo>
                  <a:lnTo>
                    <a:pt x="555678" y="1190437"/>
                  </a:lnTo>
                  <a:lnTo>
                    <a:pt x="246790" y="1190437"/>
                  </a:lnTo>
                  <a:lnTo>
                    <a:pt x="0" y="11904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10"/>
            <p:cNvSpPr/>
            <p:nvPr userDrawn="1"/>
          </p:nvSpPr>
          <p:spPr>
            <a:xfrm>
              <a:off x="-67278" y="2824745"/>
              <a:ext cx="10941740" cy="1190437"/>
            </a:xfrm>
            <a:custGeom>
              <a:avLst/>
              <a:gdLst/>
              <a:ahLst/>
              <a:cxnLst/>
              <a:rect l="l" t="t" r="r" b="b"/>
              <a:pathLst>
                <a:path w="8206305" h="1190437">
                  <a:moveTo>
                    <a:pt x="0" y="0"/>
                  </a:moveTo>
                  <a:lnTo>
                    <a:pt x="246790" y="0"/>
                  </a:lnTo>
                  <a:lnTo>
                    <a:pt x="555678" y="0"/>
                  </a:lnTo>
                  <a:lnTo>
                    <a:pt x="8007895" y="0"/>
                  </a:lnTo>
                  <a:cubicBezTo>
                    <a:pt x="8117474" y="0"/>
                    <a:pt x="8206305" y="88831"/>
                    <a:pt x="8206305" y="198410"/>
                  </a:cubicBezTo>
                  <a:lnTo>
                    <a:pt x="8206305" y="992027"/>
                  </a:lnTo>
                  <a:cubicBezTo>
                    <a:pt x="8206305" y="1101606"/>
                    <a:pt x="8117474" y="1190437"/>
                    <a:pt x="8007895" y="1190437"/>
                  </a:cubicBezTo>
                  <a:lnTo>
                    <a:pt x="555678" y="1190437"/>
                  </a:lnTo>
                  <a:lnTo>
                    <a:pt x="246790" y="1190437"/>
                  </a:lnTo>
                  <a:lnTo>
                    <a:pt x="0" y="11904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46459" y="2950341"/>
            <a:ext cx="6584949" cy="91610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30937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46459" y="4076096"/>
            <a:ext cx="6584949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46459" y="4372054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r>
              <a:rPr lang="en-US" dirty="0"/>
              <a:t>October 1, 2020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4" y="3018531"/>
            <a:ext cx="2854686" cy="8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2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3" b="10896"/>
          <a:stretch/>
        </p:blipFill>
        <p:spPr>
          <a:xfrm>
            <a:off x="-10160" y="-23882"/>
            <a:ext cx="12212320" cy="46974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5F52990-F7FC-6E47-87CE-CA4CF8281125}"/>
              </a:ext>
            </a:extLst>
          </p:cNvPr>
          <p:cNvGrpSpPr/>
          <p:nvPr userDrawn="1"/>
        </p:nvGrpSpPr>
        <p:grpSpPr>
          <a:xfrm>
            <a:off x="-15240" y="4054971"/>
            <a:ext cx="11190677" cy="1190437"/>
            <a:chOff x="-15240" y="4054971"/>
            <a:chExt cx="11190677" cy="1190437"/>
          </a:xfrm>
        </p:grpSpPr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8B20A951-CCB8-DF47-8A91-B1E2362F048B}"/>
                </a:ext>
              </a:extLst>
            </p:cNvPr>
            <p:cNvSpPr/>
            <p:nvPr userDrawn="1"/>
          </p:nvSpPr>
          <p:spPr>
            <a:xfrm>
              <a:off x="4322571" y="4054971"/>
              <a:ext cx="6852866" cy="1190437"/>
            </a:xfrm>
            <a:custGeom>
              <a:avLst/>
              <a:gdLst/>
              <a:ahLst/>
              <a:cxnLst/>
              <a:rect l="l" t="t" r="r" b="b"/>
              <a:pathLst>
                <a:path w="8206305" h="1190437">
                  <a:moveTo>
                    <a:pt x="0" y="0"/>
                  </a:moveTo>
                  <a:lnTo>
                    <a:pt x="246790" y="0"/>
                  </a:lnTo>
                  <a:lnTo>
                    <a:pt x="555678" y="0"/>
                  </a:lnTo>
                  <a:lnTo>
                    <a:pt x="8007895" y="0"/>
                  </a:lnTo>
                  <a:cubicBezTo>
                    <a:pt x="8117474" y="0"/>
                    <a:pt x="8206305" y="88831"/>
                    <a:pt x="8206305" y="198410"/>
                  </a:cubicBezTo>
                  <a:lnTo>
                    <a:pt x="8206305" y="992027"/>
                  </a:lnTo>
                  <a:cubicBezTo>
                    <a:pt x="8206305" y="1101606"/>
                    <a:pt x="8117474" y="1190437"/>
                    <a:pt x="8007895" y="1190437"/>
                  </a:cubicBezTo>
                  <a:lnTo>
                    <a:pt x="555678" y="1190437"/>
                  </a:lnTo>
                  <a:lnTo>
                    <a:pt x="246790" y="1190437"/>
                  </a:lnTo>
                  <a:lnTo>
                    <a:pt x="0" y="11904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10"/>
            <p:cNvSpPr/>
            <p:nvPr userDrawn="1"/>
          </p:nvSpPr>
          <p:spPr>
            <a:xfrm>
              <a:off x="-15240" y="4054971"/>
              <a:ext cx="11103062" cy="1190437"/>
            </a:xfrm>
            <a:custGeom>
              <a:avLst/>
              <a:gdLst/>
              <a:ahLst/>
              <a:cxnLst/>
              <a:rect l="l" t="t" r="r" b="b"/>
              <a:pathLst>
                <a:path w="8206305" h="1190437">
                  <a:moveTo>
                    <a:pt x="0" y="0"/>
                  </a:moveTo>
                  <a:lnTo>
                    <a:pt x="246790" y="0"/>
                  </a:lnTo>
                  <a:lnTo>
                    <a:pt x="555678" y="0"/>
                  </a:lnTo>
                  <a:lnTo>
                    <a:pt x="8007895" y="0"/>
                  </a:lnTo>
                  <a:cubicBezTo>
                    <a:pt x="8117474" y="0"/>
                    <a:pt x="8206305" y="88831"/>
                    <a:pt x="8206305" y="198410"/>
                  </a:cubicBezTo>
                  <a:lnTo>
                    <a:pt x="8206305" y="992027"/>
                  </a:lnTo>
                  <a:cubicBezTo>
                    <a:pt x="8206305" y="1101606"/>
                    <a:pt x="8117474" y="1190437"/>
                    <a:pt x="8007895" y="1190437"/>
                  </a:cubicBezTo>
                  <a:lnTo>
                    <a:pt x="555678" y="1190437"/>
                  </a:lnTo>
                  <a:lnTo>
                    <a:pt x="246790" y="1190437"/>
                  </a:lnTo>
                  <a:lnTo>
                    <a:pt x="0" y="11904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27644" y="4198682"/>
            <a:ext cx="6584949" cy="90013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41097" y="4198682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27644" y="5324438"/>
            <a:ext cx="6584949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27644" y="5620396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r>
              <a:rPr lang="en-US" dirty="0"/>
              <a:t>October 1, 2020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63" y="4237277"/>
            <a:ext cx="2960314" cy="8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89517" y="1436689"/>
            <a:ext cx="10792883" cy="4370387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90221" y="1454150"/>
            <a:ext cx="10792179" cy="1143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0221" y="2724150"/>
            <a:ext cx="10792179" cy="300513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741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20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89517" y="1533526"/>
            <a:ext cx="10792883" cy="1928813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0221" y="3636670"/>
            <a:ext cx="10792179" cy="249696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499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F68B1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Autofit/>
          </a:bodyPr>
          <a:lstStyle>
            <a:lvl1pPr marL="231775" indent="-231775">
              <a:defRPr sz="1800">
                <a:solidFill>
                  <a:schemeClr val="tx2"/>
                </a:solidFill>
              </a:defRPr>
            </a:lvl1pPr>
            <a:lvl2pPr marL="688975" indent="-231775"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 marL="2317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2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0125" y="1535113"/>
            <a:ext cx="7192276" cy="639762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0124" y="2174875"/>
            <a:ext cx="7192277" cy="3951288"/>
          </a:xfrm>
        </p:spPr>
        <p:txBody>
          <a:bodyPr>
            <a:noAutofit/>
          </a:bodyPr>
          <a:lstStyle>
            <a:lvl1pPr marL="346075" indent="-230188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89519" y="1535113"/>
            <a:ext cx="3437544" cy="4591050"/>
          </a:xfrm>
        </p:spPr>
        <p:txBody>
          <a:bodyPr>
            <a:noAutofit/>
          </a:bodyPr>
          <a:lstStyle>
            <a:lvl1pPr marL="344488" indent="-225425"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0252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0222" y="274638"/>
            <a:ext cx="10792177" cy="96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402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36077" y="275704"/>
            <a:ext cx="0" cy="959662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" y="6129795"/>
            <a:ext cx="12191999" cy="89537"/>
            <a:chOff x="1" y="6276051"/>
            <a:chExt cx="9143999" cy="89537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1" y="6365588"/>
              <a:ext cx="8565430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565431" y="6276051"/>
              <a:ext cx="95250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660681" y="6276051"/>
              <a:ext cx="81015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41696" y="6365588"/>
              <a:ext cx="402304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1276344" y="6312469"/>
            <a:ext cx="508000" cy="2308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fld id="{6AFB2962-CD7A-BA4A-83EB-E335D01B9653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1" y="6277093"/>
            <a:ext cx="480749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5" r:id="rId3"/>
    <p:sldLayoutId id="2147483674" r:id="rId4"/>
    <p:sldLayoutId id="2147483660" r:id="rId5"/>
    <p:sldLayoutId id="2147483661" r:id="rId6"/>
    <p:sldLayoutId id="2147483672" r:id="rId7"/>
    <p:sldLayoutId id="2147483653" r:id="rId8"/>
    <p:sldLayoutId id="2147483673" r:id="rId9"/>
    <p:sldLayoutId id="2147483671" r:id="rId10"/>
    <p:sldLayoutId id="2147483676" r:id="rId11"/>
    <p:sldLayoutId id="2147483667" r:id="rId12"/>
    <p:sldLayoutId id="2147483668" r:id="rId13"/>
    <p:sldLayoutId id="2147483670" r:id="rId14"/>
    <p:sldLayoutId id="2147483677" r:id="rId15"/>
    <p:sldLayoutId id="2147483669" r:id="rId16"/>
    <p:sldLayoutId id="2147483675" r:id="rId17"/>
  </p:sldLayoutIdLs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8463" indent="-2794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4000" dirty="0"/>
              <a:t>Eclipse Modeling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Andrew Rohne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November 13, 2020</a:t>
            </a:r>
          </a:p>
        </p:txBody>
      </p:sp>
    </p:spTree>
    <p:extLst>
      <p:ext uri="{BB962C8B-B14F-4D97-AF65-F5344CB8AC3E}">
        <p14:creationId xmlns:p14="http://schemas.microsoft.com/office/powerpoint/2010/main" val="298327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4297-0B55-4EC2-B40A-0BA5D3EE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 Length Comparison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F44B7-0EDB-406A-84B2-987F648BFC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684972"/>
            <a:ext cx="5486400" cy="3488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0B53B2-E72E-4C70-9560-49E480336F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1978024"/>
            <a:ext cx="5537200" cy="2901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3CCF0-D3AD-4B14-AA04-ED88D1774D32}"/>
              </a:ext>
            </a:extLst>
          </p:cNvPr>
          <p:cNvSpPr txBox="1"/>
          <p:nvPr/>
        </p:nvSpPr>
        <p:spPr>
          <a:xfrm>
            <a:off x="642938" y="5454864"/>
            <a:ext cx="553085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rMerge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8EC891-E475-4E07-B115-A788CDC91B2E}"/>
              </a:ext>
            </a:extLst>
          </p:cNvPr>
          <p:cNvSpPr txBox="1"/>
          <p:nvPr/>
        </p:nvSpPr>
        <p:spPr>
          <a:xfrm>
            <a:off x="6661150" y="5452628"/>
            <a:ext cx="553085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362689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8E5F5-371D-4860-9E90-4B8065D60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rMerge</a:t>
            </a:r>
            <a:r>
              <a:rPr lang="en-US" dirty="0"/>
              <a:t> Trip Lengths – Short Trips and Long Trips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AABCD-9C97-4A4A-B19D-98DB6EC497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5" y="2083849"/>
            <a:ext cx="5589905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34C891-F327-4DC0-9705-1FCD6D660D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10" y="2085946"/>
            <a:ext cx="5824855" cy="3043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AF0E25-F975-4081-9C36-B94ABD7FB168}"/>
              </a:ext>
            </a:extLst>
          </p:cNvPr>
          <p:cNvSpPr txBox="1"/>
          <p:nvPr/>
        </p:nvSpPr>
        <p:spPr>
          <a:xfrm>
            <a:off x="642938" y="5454864"/>
            <a:ext cx="1136822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rMerge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01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9FE9-3B3C-42A4-961A-4029F325D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 Start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ED806-F8B9-44E8-ACA4-99B2AD3049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1671002"/>
            <a:ext cx="5824855" cy="3700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FDD62-CC2D-420C-9615-93B7C8D123F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0" y="1855787"/>
            <a:ext cx="5530850" cy="3515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94FFDE-31A3-4A3D-8718-0CF7A4389F44}"/>
              </a:ext>
            </a:extLst>
          </p:cNvPr>
          <p:cNvSpPr txBox="1"/>
          <p:nvPr/>
        </p:nvSpPr>
        <p:spPr>
          <a:xfrm>
            <a:off x="642938" y="5454864"/>
            <a:ext cx="582485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rMerge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B9B0A-B089-48AB-9C1A-5ED2E696E883}"/>
              </a:ext>
            </a:extLst>
          </p:cNvPr>
          <p:cNvSpPr txBox="1"/>
          <p:nvPr/>
        </p:nvSpPr>
        <p:spPr>
          <a:xfrm>
            <a:off x="6661150" y="5452628"/>
            <a:ext cx="553085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507222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B3913-6A42-48B2-BB22-C3E0A4951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rMerge</a:t>
            </a:r>
            <a:r>
              <a:rPr lang="en-US" dirty="0"/>
              <a:t> Trip Comparisons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6F47C-5702-45FA-8169-5249DC432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903" y="1735819"/>
            <a:ext cx="5906097" cy="3752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5DEB2-0827-4ACE-A7B5-8B45A4089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5819"/>
            <a:ext cx="5906098" cy="3752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D082B0-5B30-4F17-9AD5-0237F09869B9}"/>
              </a:ext>
            </a:extLst>
          </p:cNvPr>
          <p:cNvSpPr txBox="1"/>
          <p:nvPr/>
        </p:nvSpPr>
        <p:spPr>
          <a:xfrm>
            <a:off x="0" y="5452628"/>
            <a:ext cx="121920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rMerge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1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74068-C584-4A7D-95E4-2AFAFCE321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Streetlight </a:t>
            </a:r>
            <a:r>
              <a:rPr lang="en-US" dirty="0" err="1"/>
              <a:t>AADT</a:t>
            </a:r>
            <a:r>
              <a:rPr lang="en-US" dirty="0"/>
              <a:t> Estimates</a:t>
            </a:r>
          </a:p>
        </p:txBody>
      </p:sp>
    </p:spTree>
    <p:extLst>
      <p:ext uri="{BB962C8B-B14F-4D97-AF65-F5344CB8AC3E}">
        <p14:creationId xmlns:p14="http://schemas.microsoft.com/office/powerpoint/2010/main" val="1301110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A1B0E-BC04-46A9-A219-176BA0FC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Streetlight </a:t>
            </a:r>
            <a:r>
              <a:rPr lang="en-US" dirty="0" err="1"/>
              <a:t>AADT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6AC92-6C2C-49F4-BD62-10C5D74DD84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922145"/>
            <a:ext cx="5689600" cy="301371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8D32D3-4278-4F3C-BB1E-127AEC69A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766665"/>
              </p:ext>
            </p:extLst>
          </p:nvPr>
        </p:nvGraphicFramePr>
        <p:xfrm>
          <a:off x="6096001" y="1922145"/>
          <a:ext cx="5975759" cy="272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2444">
                  <a:extLst>
                    <a:ext uri="{9D8B030D-6E8A-4147-A177-3AD203B41FA5}">
                      <a16:colId xmlns:a16="http://schemas.microsoft.com/office/drawing/2014/main" val="1111398074"/>
                    </a:ext>
                  </a:extLst>
                </a:gridCol>
                <a:gridCol w="969587">
                  <a:extLst>
                    <a:ext uri="{9D8B030D-6E8A-4147-A177-3AD203B41FA5}">
                      <a16:colId xmlns:a16="http://schemas.microsoft.com/office/drawing/2014/main" val="1397855552"/>
                    </a:ext>
                  </a:extLst>
                </a:gridCol>
                <a:gridCol w="949420">
                  <a:extLst>
                    <a:ext uri="{9D8B030D-6E8A-4147-A177-3AD203B41FA5}">
                      <a16:colId xmlns:a16="http://schemas.microsoft.com/office/drawing/2014/main" val="1376718102"/>
                    </a:ext>
                  </a:extLst>
                </a:gridCol>
                <a:gridCol w="1047154">
                  <a:extLst>
                    <a:ext uri="{9D8B030D-6E8A-4147-A177-3AD203B41FA5}">
                      <a16:colId xmlns:a16="http://schemas.microsoft.com/office/drawing/2014/main" val="1324609117"/>
                    </a:ext>
                  </a:extLst>
                </a:gridCol>
                <a:gridCol w="1047154">
                  <a:extLst>
                    <a:ext uri="{9D8B030D-6E8A-4147-A177-3AD203B41FA5}">
                      <a16:colId xmlns:a16="http://schemas.microsoft.com/office/drawing/2014/main" val="3122495401"/>
                    </a:ext>
                  </a:extLst>
                </a:gridCol>
              </a:tblGrid>
              <a:tr h="18415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Location</a:t>
                      </a:r>
                      <a:endParaRPr lang="en-US" sz="16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Average Day</a:t>
                      </a:r>
                      <a:endParaRPr lang="en-US" sz="16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Eclipse Day</a:t>
                      </a:r>
                      <a:endParaRPr lang="en-US" sz="16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845473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AADT (KYTC)</a:t>
                      </a:r>
                      <a:endParaRPr lang="en-US" sz="16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Streetlight AADT </a:t>
                      </a:r>
                      <a:endParaRPr lang="en-US" sz="16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AADT (KYTC)</a:t>
                      </a:r>
                      <a:endParaRPr lang="en-US" sz="16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Streetlight AADT</a:t>
                      </a:r>
                      <a:endParaRPr lang="en-US" sz="16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969429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I-65 N. of Elizabethtown NB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 31,662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23,918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52,035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43,866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19274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I-65 N. of Elizabethtown SB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 31,166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24,003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46,899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52,011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921181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I-65 N. of Bowling Green NB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 29,807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27,262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33,643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44,008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17301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I-65 N. of Bowling Green SB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 30,088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29,162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40,514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56,179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661132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I-75 S of Williamsburg NB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 14,781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12,605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19,043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25,207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127240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I-75 S of Williamsburg SB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 14,307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        13,909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>
                          <a:effectLst/>
                        </a:rPr>
                        <a:t>                    14,831 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50" dirty="0">
                          <a:effectLst/>
                        </a:rPr>
                        <a:t>                            16,361 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475153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3057C2-D8CF-448F-8E8D-C72A3F1CB2D1}"/>
              </a:ext>
            </a:extLst>
          </p:cNvPr>
          <p:cNvSpPr txBox="1"/>
          <p:nvPr/>
        </p:nvSpPr>
        <p:spPr>
          <a:xfrm>
            <a:off x="0" y="5452628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1748042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0416-9C9D-4E4B-8823-42051A69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Streetlight </a:t>
            </a:r>
            <a:r>
              <a:rPr lang="en-US" dirty="0" err="1"/>
              <a:t>AADT</a:t>
            </a:r>
            <a:r>
              <a:rPr lang="en-US" dirty="0"/>
              <a:t> Comparison (hourly)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0699F-1354-46F6-A702-C4487E0795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94" y="1235366"/>
            <a:ext cx="7792232" cy="4127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DEA9A8-BE7A-4F38-B9AA-645315B64B4F}"/>
              </a:ext>
            </a:extLst>
          </p:cNvPr>
          <p:cNvSpPr txBox="1"/>
          <p:nvPr/>
        </p:nvSpPr>
        <p:spPr>
          <a:xfrm>
            <a:off x="0" y="5452628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2437564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FA00B3-0863-4913-AE20-C746C7946A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94" y="1235366"/>
            <a:ext cx="7792176" cy="4127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D50416-9C9D-4E4B-8823-42051A69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Streetlight </a:t>
            </a:r>
            <a:r>
              <a:rPr lang="en-US" dirty="0" err="1"/>
              <a:t>AADT</a:t>
            </a:r>
            <a:r>
              <a:rPr lang="en-US" dirty="0"/>
              <a:t> Comparison (hourly)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EA9A8-BE7A-4F38-B9AA-645315B64B4F}"/>
              </a:ext>
            </a:extLst>
          </p:cNvPr>
          <p:cNvSpPr txBox="1"/>
          <p:nvPr/>
        </p:nvSpPr>
        <p:spPr>
          <a:xfrm>
            <a:off x="0" y="5452628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1182818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CE06BF-F737-4024-8143-EC0B329C94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94" y="1235366"/>
            <a:ext cx="7792176" cy="4127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D50416-9C9D-4E4B-8823-42051A69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Streetlight </a:t>
            </a:r>
            <a:r>
              <a:rPr lang="en-US" dirty="0" err="1"/>
              <a:t>AADT</a:t>
            </a:r>
            <a:r>
              <a:rPr lang="en-US" dirty="0"/>
              <a:t> Comparison (hourly)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EA9A8-BE7A-4F38-B9AA-645315B64B4F}"/>
              </a:ext>
            </a:extLst>
          </p:cNvPr>
          <p:cNvSpPr txBox="1"/>
          <p:nvPr/>
        </p:nvSpPr>
        <p:spPr>
          <a:xfrm>
            <a:off x="0" y="5452628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1280928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8A7CE-6A41-4613-AFBB-B77EFF6319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Truck Trips</a:t>
            </a:r>
          </a:p>
        </p:txBody>
      </p:sp>
    </p:spTree>
    <p:extLst>
      <p:ext uri="{BB962C8B-B14F-4D97-AF65-F5344CB8AC3E}">
        <p14:creationId xmlns:p14="http://schemas.microsoft.com/office/powerpoint/2010/main" val="154731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0AC0-569E-4619-AC28-99F8E47F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Eclipse 2024!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50425-BC93-481A-92BD-64C871211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6" t="12355" r="28275" b="13517"/>
          <a:stretch/>
        </p:blipFill>
        <p:spPr>
          <a:xfrm>
            <a:off x="3482297" y="274638"/>
            <a:ext cx="6269406" cy="6494462"/>
          </a:xfrm>
          <a:prstGeom prst="rect">
            <a:avLst/>
          </a:prstGeom>
        </p:spPr>
      </p:pic>
      <p:sp>
        <p:nvSpPr>
          <p:cNvPr id="5" name="Arrow: Bent 4">
            <a:extLst>
              <a:ext uri="{FF2B5EF4-FFF2-40B4-BE49-F238E27FC236}">
                <a16:creationId xmlns:a16="http://schemas.microsoft.com/office/drawing/2014/main" id="{6E0ED54F-1538-40ED-B4F1-BD3D548BC298}"/>
              </a:ext>
            </a:extLst>
          </p:cNvPr>
          <p:cNvSpPr/>
          <p:nvPr/>
        </p:nvSpPr>
        <p:spPr>
          <a:xfrm>
            <a:off x="2197915" y="3162649"/>
            <a:ext cx="1618047" cy="1132514"/>
          </a:xfrm>
          <a:prstGeom prst="bentArrow">
            <a:avLst>
              <a:gd name="adj1" fmla="val 34792"/>
              <a:gd name="adj2" fmla="val 35740"/>
              <a:gd name="adj3" fmla="val 50000"/>
              <a:gd name="adj4" fmla="val 78565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150FC-B1CD-483C-B16B-71F407178C13}"/>
              </a:ext>
            </a:extLst>
          </p:cNvPr>
          <p:cNvSpPr txBox="1"/>
          <p:nvPr/>
        </p:nvSpPr>
        <p:spPr>
          <a:xfrm>
            <a:off x="1259214" y="4295163"/>
            <a:ext cx="22230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</a:rPr>
              <a:t>Everything between the yellow lines is in totality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753E6-000F-4DD0-8339-22FFD7B86E99}"/>
              </a:ext>
            </a:extLst>
          </p:cNvPr>
          <p:cNvSpPr txBox="1"/>
          <p:nvPr/>
        </p:nvSpPr>
        <p:spPr>
          <a:xfrm>
            <a:off x="653258" y="1387865"/>
            <a:ext cx="271099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April 8, 2024</a:t>
            </a:r>
          </a:p>
          <a:p>
            <a:r>
              <a:rPr lang="en-US" dirty="0">
                <a:solidFill>
                  <a:schemeClr val="bg2"/>
                </a:solidFill>
              </a:rPr>
              <a:t>Enters State at 1:52 PM</a:t>
            </a:r>
          </a:p>
          <a:p>
            <a:r>
              <a:rPr lang="en-US" dirty="0">
                <a:solidFill>
                  <a:schemeClr val="bg2"/>
                </a:solidFill>
              </a:rPr>
              <a:t>Totality Begins: 3:08 PM</a:t>
            </a:r>
          </a:p>
          <a:p>
            <a:r>
              <a:rPr lang="en-US" dirty="0">
                <a:solidFill>
                  <a:schemeClr val="bg2"/>
                </a:solidFill>
              </a:rPr>
              <a:t>Totality Ends: 3:19 PM</a:t>
            </a:r>
          </a:p>
          <a:p>
            <a:r>
              <a:rPr lang="en-US" dirty="0">
                <a:solidFill>
                  <a:schemeClr val="bg2"/>
                </a:solidFill>
              </a:rPr>
              <a:t>Leaves State at 4:30 PM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AF7982-0519-4494-ADF8-CE56E8A368AD}"/>
              </a:ext>
            </a:extLst>
          </p:cNvPr>
          <p:cNvSpPr/>
          <p:nvPr/>
        </p:nvSpPr>
        <p:spPr>
          <a:xfrm>
            <a:off x="4798503" y="5603846"/>
            <a:ext cx="67112" cy="67112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1C33C33-BA4C-4F75-9085-D1B18BB5FF2F}"/>
              </a:ext>
            </a:extLst>
          </p:cNvPr>
          <p:cNvSpPr/>
          <p:nvPr/>
        </p:nvSpPr>
        <p:spPr>
          <a:xfrm rot="19525626">
            <a:off x="3650998" y="3638020"/>
            <a:ext cx="1284382" cy="360726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74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182A0-3260-460D-82D4-C67AF443D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Truck Trip Productions and Attractions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437C6-B08A-4F00-97DD-E7AF42ECB1A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4" y="1886267"/>
            <a:ext cx="5824855" cy="3085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B703D-E3BE-4C8B-A3B3-0FB2121537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34" y="1886266"/>
            <a:ext cx="5824855" cy="3085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DF404E-0AE0-430F-A4A1-ABB56F14FA47}"/>
              </a:ext>
            </a:extLst>
          </p:cNvPr>
          <p:cNvSpPr txBox="1"/>
          <p:nvPr/>
        </p:nvSpPr>
        <p:spPr>
          <a:xfrm>
            <a:off x="0" y="5452628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3093017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5FA01-BF6E-4E21-AA85-89DEB583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Zone-Zone Medium Truck Trips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B1061-0BAE-4E0A-B38D-429CF04714D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76" y="1510019"/>
            <a:ext cx="7245448" cy="3837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A69851-AA32-4B75-AA83-0E6FE201F098}"/>
              </a:ext>
            </a:extLst>
          </p:cNvPr>
          <p:cNvSpPr txBox="1"/>
          <p:nvPr/>
        </p:nvSpPr>
        <p:spPr>
          <a:xfrm>
            <a:off x="0" y="5452628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1501765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307A5-3B8B-4A65-AAA5-5C8290B8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Truck Trip Productions and Attractions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19C6F-BD25-4FD8-8542-0FE1343312F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" y="1884680"/>
            <a:ext cx="5824855" cy="3085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E4880-EE43-4458-9064-83427012FEF4}"/>
              </a:ext>
            </a:extLst>
          </p:cNvPr>
          <p:cNvPicPr/>
          <p:nvPr/>
        </p:nvPicPr>
        <p:blipFill rotWithShape="1">
          <a:blip r:embed="rId3"/>
          <a:srcRect t="-121" b="-1"/>
          <a:stretch/>
        </p:blipFill>
        <p:spPr bwMode="auto">
          <a:xfrm>
            <a:off x="6186310" y="1881505"/>
            <a:ext cx="5824220" cy="308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5B3470-0285-411B-BF9D-D3213F81BC51}"/>
              </a:ext>
            </a:extLst>
          </p:cNvPr>
          <p:cNvSpPr txBox="1"/>
          <p:nvPr/>
        </p:nvSpPr>
        <p:spPr>
          <a:xfrm>
            <a:off x="0" y="5452628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3871610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1E4594-4BA8-4315-92FD-40FE7170923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76" y="1510019"/>
            <a:ext cx="7245448" cy="3837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5FA01-BF6E-4E21-AA85-89DEB583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Zone-Zone Heavy Truck Trips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69851-AA32-4B75-AA83-0E6FE201F098}"/>
              </a:ext>
            </a:extLst>
          </p:cNvPr>
          <p:cNvSpPr txBox="1"/>
          <p:nvPr/>
        </p:nvSpPr>
        <p:spPr>
          <a:xfrm>
            <a:off x="0" y="5452628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3464743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D749-FF2C-4D2E-B125-0A238289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Trips by Hour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A4E2B-117E-422E-A11F-CCC5895543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" y="1886266"/>
            <a:ext cx="5824855" cy="3085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743E2-0C8F-4F40-B82A-C2EF4A5CE1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145" y="1886267"/>
            <a:ext cx="5824855" cy="3085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2212F-F99A-430B-B2C1-7D128BDC7C3C}"/>
              </a:ext>
            </a:extLst>
          </p:cNvPr>
          <p:cNvSpPr txBox="1"/>
          <p:nvPr/>
        </p:nvSpPr>
        <p:spPr>
          <a:xfrm>
            <a:off x="0" y="5452628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1847919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0B8E6-96B7-45DB-A06B-56296DA67B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Model Comparison</a:t>
            </a:r>
          </a:p>
        </p:txBody>
      </p:sp>
    </p:spTree>
    <p:extLst>
      <p:ext uri="{BB962C8B-B14F-4D97-AF65-F5344CB8AC3E}">
        <p14:creationId xmlns:p14="http://schemas.microsoft.com/office/powerpoint/2010/main" val="3683149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5BB2B-245B-40B3-A43E-1CF99333F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Models to Compare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287C3-93F7-4EEF-9610-D05D88E11D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Kentucky Statewide Model</a:t>
            </a:r>
          </a:p>
          <a:p>
            <a:r>
              <a:rPr lang="en-US" dirty="0"/>
              <a:t>Tennessee Statewide Model</a:t>
            </a:r>
          </a:p>
          <a:p>
            <a:r>
              <a:rPr lang="en-US" dirty="0"/>
              <a:t>National Passenger Long Distance Model</a:t>
            </a:r>
          </a:p>
          <a:p>
            <a:pPr lvl="1"/>
            <a:r>
              <a:rPr lang="en-US" dirty="0"/>
              <a:t>Not the same – models long distance trips, not all trips</a:t>
            </a:r>
          </a:p>
        </p:txBody>
      </p:sp>
    </p:spTree>
    <p:extLst>
      <p:ext uri="{BB962C8B-B14F-4D97-AF65-F5344CB8AC3E}">
        <p14:creationId xmlns:p14="http://schemas.microsoft.com/office/powerpoint/2010/main" val="419974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FD11D0-2231-4598-8640-019E85821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Comparison Criteria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7227D-4C11-4243-ACCB-934C50F743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Base Year</a:t>
            </a:r>
          </a:p>
          <a:p>
            <a:r>
              <a:rPr lang="en-US" dirty="0"/>
              <a:t>Roadway Detail – CL miles in model</a:t>
            </a:r>
          </a:p>
          <a:p>
            <a:r>
              <a:rPr lang="en-US" dirty="0"/>
              <a:t>Zonal Detail – Average Zone Sizes</a:t>
            </a:r>
          </a:p>
          <a:p>
            <a:r>
              <a:rPr lang="en-US" dirty="0"/>
              <a:t>Expansion Requirements – Links with Counts</a:t>
            </a:r>
          </a:p>
          <a:p>
            <a:r>
              <a:rPr lang="en-US" dirty="0"/>
              <a:t>Goodness of fit starting point – %</a:t>
            </a:r>
            <a:r>
              <a:rPr lang="en-US" dirty="0" err="1"/>
              <a:t>RMSE</a:t>
            </a:r>
            <a:endParaRPr lang="en-US" dirty="0"/>
          </a:p>
          <a:p>
            <a:endParaRPr lang="en-US" dirty="0"/>
          </a:p>
          <a:p>
            <a:pPr marL="119063" indent="0">
              <a:buNone/>
            </a:pPr>
            <a:r>
              <a:rPr lang="en-US" dirty="0"/>
              <a:t>The point of this: what model to start with for expansion?</a:t>
            </a:r>
          </a:p>
        </p:txBody>
      </p:sp>
    </p:spTree>
    <p:extLst>
      <p:ext uri="{BB962C8B-B14F-4D97-AF65-F5344CB8AC3E}">
        <p14:creationId xmlns:p14="http://schemas.microsoft.com/office/powerpoint/2010/main" val="1108902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9E537B-336A-4483-88D6-FECCD10F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Centerline Miles in Model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2194F2A-E606-4132-BC04-0F6DCADAB917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57971217"/>
              </p:ext>
            </p:extLst>
          </p:nvPr>
        </p:nvGraphicFramePr>
        <p:xfrm>
          <a:off x="788988" y="1420813"/>
          <a:ext cx="10793412" cy="741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8353">
                  <a:extLst>
                    <a:ext uri="{9D8B030D-6E8A-4147-A177-3AD203B41FA5}">
                      <a16:colId xmlns:a16="http://schemas.microsoft.com/office/drawing/2014/main" val="2011892137"/>
                    </a:ext>
                  </a:extLst>
                </a:gridCol>
                <a:gridCol w="2698353">
                  <a:extLst>
                    <a:ext uri="{9D8B030D-6E8A-4147-A177-3AD203B41FA5}">
                      <a16:colId xmlns:a16="http://schemas.microsoft.com/office/drawing/2014/main" val="4086605749"/>
                    </a:ext>
                  </a:extLst>
                </a:gridCol>
                <a:gridCol w="2698353">
                  <a:extLst>
                    <a:ext uri="{9D8B030D-6E8A-4147-A177-3AD203B41FA5}">
                      <a16:colId xmlns:a16="http://schemas.microsoft.com/office/drawing/2014/main" val="529645333"/>
                    </a:ext>
                  </a:extLst>
                </a:gridCol>
                <a:gridCol w="2698353">
                  <a:extLst>
                    <a:ext uri="{9D8B030D-6E8A-4147-A177-3AD203B41FA5}">
                      <a16:colId xmlns:a16="http://schemas.microsoft.com/office/drawing/2014/main" val="1501918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KY </a:t>
                      </a:r>
                      <a:r>
                        <a:rPr lang="en-US" dirty="0" err="1"/>
                        <a:t>STM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TN </a:t>
                      </a:r>
                      <a:r>
                        <a:rPr lang="en-US" dirty="0" err="1"/>
                        <a:t>STM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National PAX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31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CL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26,343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66,858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62,731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6597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62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9E537B-336A-4483-88D6-FECCD10F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Zonal Detail in Model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2194F2A-E606-4132-BC04-0F6DCADAB917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4030262559"/>
              </p:ext>
            </p:extLst>
          </p:nvPr>
        </p:nvGraphicFramePr>
        <p:xfrm>
          <a:off x="788988" y="1420813"/>
          <a:ext cx="10793412" cy="4792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8353">
                  <a:extLst>
                    <a:ext uri="{9D8B030D-6E8A-4147-A177-3AD203B41FA5}">
                      <a16:colId xmlns:a16="http://schemas.microsoft.com/office/drawing/2014/main" val="2011892137"/>
                    </a:ext>
                  </a:extLst>
                </a:gridCol>
                <a:gridCol w="2698353">
                  <a:extLst>
                    <a:ext uri="{9D8B030D-6E8A-4147-A177-3AD203B41FA5}">
                      <a16:colId xmlns:a16="http://schemas.microsoft.com/office/drawing/2014/main" val="4086605749"/>
                    </a:ext>
                  </a:extLst>
                </a:gridCol>
                <a:gridCol w="2698353">
                  <a:extLst>
                    <a:ext uri="{9D8B030D-6E8A-4147-A177-3AD203B41FA5}">
                      <a16:colId xmlns:a16="http://schemas.microsoft.com/office/drawing/2014/main" val="529645333"/>
                    </a:ext>
                  </a:extLst>
                </a:gridCol>
                <a:gridCol w="2698353">
                  <a:extLst>
                    <a:ext uri="{9D8B030D-6E8A-4147-A177-3AD203B41FA5}">
                      <a16:colId xmlns:a16="http://schemas.microsoft.com/office/drawing/2014/main" val="1501918697"/>
                    </a:ext>
                  </a:extLst>
                </a:gridCol>
              </a:tblGrid>
              <a:tr h="444555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KY </a:t>
                      </a:r>
                      <a:r>
                        <a:rPr lang="en-US" dirty="0" err="1"/>
                        <a:t>STM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TN </a:t>
                      </a:r>
                      <a:r>
                        <a:rPr lang="en-US" dirty="0" err="1"/>
                        <a:t>STM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National PAX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317283"/>
                  </a:ext>
                </a:extLst>
              </a:tr>
              <a:tr h="591928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Number of Zones Within 75 mi of Path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</a:p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KY: 44</a:t>
                      </a:r>
                    </a:p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TN: 77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6597470"/>
                  </a:ext>
                </a:extLst>
              </a:tr>
              <a:tr h="591928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Average Zone Size - Entire Model (sq mi)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509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3657601"/>
                  </a:ext>
                </a:extLst>
              </a:tr>
              <a:tr h="591928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Average Zone Size - In State (sq mi)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2941253"/>
                  </a:ext>
                </a:extLst>
              </a:tr>
              <a:tr h="887893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Average Zone Size - Within 75 mi of Path (sq mi)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931</a:t>
                      </a:r>
                    </a:p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KY: 391</a:t>
                      </a:r>
                    </a:p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TN: 390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263349"/>
                  </a:ext>
                </a:extLst>
              </a:tr>
              <a:tr h="591928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Total Zone Size Within 75 mi of Path (sq mi)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15,591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26,428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576,291</a:t>
                      </a:r>
                    </a:p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KY: 17,198</a:t>
                      </a:r>
                    </a:p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TN: 30,045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743409"/>
                  </a:ext>
                </a:extLst>
              </a:tr>
              <a:tr h="591928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Total Zone Size Within State (sq mi)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40,387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42,139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2562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61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687B6C-E7B8-49CF-94D5-8B6BAD31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DB7276-5690-4B49-9A2A-0B49BF55C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1806">
            <a:off x="5380331" y="1748633"/>
            <a:ext cx="6853893" cy="1724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6931DA-7048-49A2-9D12-87D5960EA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606">
            <a:off x="3819832" y="680999"/>
            <a:ext cx="5743575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97EA94-76DA-43D7-B747-99771460E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6078">
            <a:off x="128712" y="1468197"/>
            <a:ext cx="8467567" cy="1048503"/>
          </a:xfrm>
          <a:prstGeom prst="rect">
            <a:avLst/>
          </a:prstGeom>
        </p:spPr>
      </p:pic>
      <p:pic>
        <p:nvPicPr>
          <p:cNvPr id="1028" name="Picture 4" descr="Wyoming Traffic Jumps By 217,000 Vehicles for Solar Eclipse">
            <a:extLst>
              <a:ext uri="{FF2B5EF4-FFF2-40B4-BE49-F238E27FC236}">
                <a16:creationId xmlns:a16="http://schemas.microsoft.com/office/drawing/2014/main" id="{0BB36815-3939-43FA-BB1C-6663371C4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4" y="3008158"/>
            <a:ext cx="4667250" cy="3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ter viewing eclipse downstate, long trip back home anything but stellar -  Chicago Tribune">
            <a:extLst>
              <a:ext uri="{FF2B5EF4-FFF2-40B4-BE49-F238E27FC236}">
                <a16:creationId xmlns:a16="http://schemas.microsoft.com/office/drawing/2014/main" id="{6B718117-4B1D-468B-AE42-9693F719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064" y="2579302"/>
            <a:ext cx="5379825" cy="357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18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9E537B-336A-4483-88D6-FECCD10F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 and 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2194F2A-E606-4132-BC04-0F6DCADAB917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3009436740"/>
              </p:ext>
            </p:extLst>
          </p:nvPr>
        </p:nvGraphicFramePr>
        <p:xfrm>
          <a:off x="788988" y="1420813"/>
          <a:ext cx="10793412" cy="148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8353">
                  <a:extLst>
                    <a:ext uri="{9D8B030D-6E8A-4147-A177-3AD203B41FA5}">
                      <a16:colId xmlns:a16="http://schemas.microsoft.com/office/drawing/2014/main" val="2011892137"/>
                    </a:ext>
                  </a:extLst>
                </a:gridCol>
                <a:gridCol w="2698353">
                  <a:extLst>
                    <a:ext uri="{9D8B030D-6E8A-4147-A177-3AD203B41FA5}">
                      <a16:colId xmlns:a16="http://schemas.microsoft.com/office/drawing/2014/main" val="4086605749"/>
                    </a:ext>
                  </a:extLst>
                </a:gridCol>
                <a:gridCol w="2698353">
                  <a:extLst>
                    <a:ext uri="{9D8B030D-6E8A-4147-A177-3AD203B41FA5}">
                      <a16:colId xmlns:a16="http://schemas.microsoft.com/office/drawing/2014/main" val="529645333"/>
                    </a:ext>
                  </a:extLst>
                </a:gridCol>
                <a:gridCol w="2698353">
                  <a:extLst>
                    <a:ext uri="{9D8B030D-6E8A-4147-A177-3AD203B41FA5}">
                      <a16:colId xmlns:a16="http://schemas.microsoft.com/office/drawing/2014/main" val="1501918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KY </a:t>
                      </a:r>
                      <a:r>
                        <a:rPr lang="en-US" dirty="0" err="1"/>
                        <a:t>STM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TN </a:t>
                      </a:r>
                      <a:r>
                        <a:rPr lang="en-US" dirty="0" err="1"/>
                        <a:t>STM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National PAX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31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 Links with Counts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4,664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7,728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16,849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659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Sum of Counts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15,815,851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58,616,500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347,733,569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9365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RMSE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4254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171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94E192-A5F3-40F4-A09E-AAC043115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Traffic Counts</a:t>
            </a:r>
          </a:p>
        </p:txBody>
      </p:sp>
    </p:spTree>
    <p:extLst>
      <p:ext uri="{BB962C8B-B14F-4D97-AF65-F5344CB8AC3E}">
        <p14:creationId xmlns:p14="http://schemas.microsoft.com/office/powerpoint/2010/main" val="4122578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7C6AF8-5909-4D34-AC29-373829A8A5D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2" y="1396766"/>
            <a:ext cx="10602950" cy="40644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E4A739-1BED-455E-931D-DBBBBFA9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I-65 South of Bowling Green</a:t>
            </a:r>
          </a:p>
        </p:txBody>
      </p:sp>
    </p:spTree>
    <p:extLst>
      <p:ext uri="{BB962C8B-B14F-4D97-AF65-F5344CB8AC3E}">
        <p14:creationId xmlns:p14="http://schemas.microsoft.com/office/powerpoint/2010/main" val="3326032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D43FA-0FC8-4604-AF6B-4D1B4AB51B0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2" y="1396765"/>
            <a:ext cx="10602952" cy="40644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E4A739-1BED-455E-931D-DBBBBFA9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I-71 West of Carrollton</a:t>
            </a:r>
          </a:p>
        </p:txBody>
      </p:sp>
    </p:spTree>
    <p:extLst>
      <p:ext uri="{BB962C8B-B14F-4D97-AF65-F5344CB8AC3E}">
        <p14:creationId xmlns:p14="http://schemas.microsoft.com/office/powerpoint/2010/main" val="2941246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D2D6F-CF7E-4CA5-97CB-A2FDBF15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I-65 at Bowling Green Class Difference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6FA00-5376-40D5-BDD9-349D8A5DF7C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3" y="1831188"/>
            <a:ext cx="10611554" cy="31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7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F971E7-D788-094A-AF79-3330E4F3AF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Andrew Rohne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8412C-249B-6B4E-B666-2055D06449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Senior Consultant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7C4CE-B55C-5848-BBB1-F4DEAD5AB0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Andrew.Rohne@rsginc.com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3A7F11-8F9F-9D45-A567-F0AD13875D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CD454A-3AB2-FF49-BB8E-045CBF35E6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837894-FCAD-5B4F-A442-EA458D15A6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8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rs vehicles traffic jam gridlock road highway los angeles shutterstock_5707669">
            <a:extLst>
              <a:ext uri="{FF2B5EF4-FFF2-40B4-BE49-F238E27FC236}">
                <a16:creationId xmlns:a16="http://schemas.microsoft.com/office/drawing/2014/main" id="{DD3AE563-A7F8-4FD2-A004-4BF7BD5022F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3" b="23652"/>
          <a:stretch/>
        </p:blipFill>
        <p:spPr bwMode="auto">
          <a:xfrm>
            <a:off x="789517" y="1533526"/>
            <a:ext cx="10792883" cy="391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47DE6A-1CF6-4F0E-B6B6-C0F6ED07C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from others’ mistakes!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6085F9-72D7-4FA3-979A-99152B361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0221" y="5603846"/>
            <a:ext cx="10792179" cy="529785"/>
          </a:xfrm>
        </p:spPr>
        <p:txBody>
          <a:bodyPr/>
          <a:lstStyle/>
          <a:p>
            <a:pPr marL="119063" indent="0">
              <a:buNone/>
            </a:pPr>
            <a:r>
              <a:rPr lang="en-US" i="1" dirty="0"/>
              <a:t>Use Observed Passive Data from 2017 to Forecast Impacts on Ohio</a:t>
            </a:r>
          </a:p>
        </p:txBody>
      </p:sp>
    </p:spTree>
    <p:extLst>
      <p:ext uri="{BB962C8B-B14F-4D97-AF65-F5344CB8AC3E}">
        <p14:creationId xmlns:p14="http://schemas.microsoft.com/office/powerpoint/2010/main" val="3845970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9E9FDF8-DA8A-4463-AD85-F0DC9792DD3F}"/>
              </a:ext>
            </a:extLst>
          </p:cNvPr>
          <p:cNvSpPr/>
          <p:nvPr/>
        </p:nvSpPr>
        <p:spPr>
          <a:xfrm>
            <a:off x="642938" y="3419330"/>
            <a:ext cx="1778466" cy="68789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Traffic Counts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269AC8-1F87-459E-A813-5547839A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Entire Project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1BFB19-F072-4D55-8967-32EA50D10971}"/>
              </a:ext>
            </a:extLst>
          </p:cNvPr>
          <p:cNvSpPr/>
          <p:nvPr/>
        </p:nvSpPr>
        <p:spPr>
          <a:xfrm>
            <a:off x="642938" y="1504756"/>
            <a:ext cx="1778466" cy="68789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Passive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81AC16-37F6-47D2-AC04-73E7F20D5B19}"/>
              </a:ext>
            </a:extLst>
          </p:cNvPr>
          <p:cNvSpPr/>
          <p:nvPr/>
        </p:nvSpPr>
        <p:spPr>
          <a:xfrm>
            <a:off x="642938" y="2462043"/>
            <a:ext cx="1778466" cy="68789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Local State Model</a:t>
            </a:r>
          </a:p>
        </p:txBody>
      </p:sp>
      <p:sp>
        <p:nvSpPr>
          <p:cNvPr id="12" name="Flowchart: Off-page Connector 11">
            <a:extLst>
              <a:ext uri="{FF2B5EF4-FFF2-40B4-BE49-F238E27FC236}">
                <a16:creationId xmlns:a16="http://schemas.microsoft.com/office/drawing/2014/main" id="{1810F7BB-4D35-4DF8-924B-B44444296CC4}"/>
              </a:ext>
            </a:extLst>
          </p:cNvPr>
          <p:cNvSpPr/>
          <p:nvPr/>
        </p:nvSpPr>
        <p:spPr>
          <a:xfrm>
            <a:off x="2910980" y="2021495"/>
            <a:ext cx="1870744" cy="612648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Expansion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C4306EC-4409-4466-8A5C-EA1451465EEC}"/>
              </a:ext>
            </a:extLst>
          </p:cNvPr>
          <p:cNvSpPr/>
          <p:nvPr/>
        </p:nvSpPr>
        <p:spPr>
          <a:xfrm>
            <a:off x="2957119" y="3014191"/>
            <a:ext cx="1778466" cy="68789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Expanded Trip Table</a:t>
            </a:r>
          </a:p>
        </p:txBody>
      </p:sp>
      <p:sp>
        <p:nvSpPr>
          <p:cNvPr id="17" name="Flowchart: Off-page Connector 16">
            <a:extLst>
              <a:ext uri="{FF2B5EF4-FFF2-40B4-BE49-F238E27FC236}">
                <a16:creationId xmlns:a16="http://schemas.microsoft.com/office/drawing/2014/main" id="{59932C65-66B2-4A5A-B7F4-2766869AC463}"/>
              </a:ext>
            </a:extLst>
          </p:cNvPr>
          <p:cNvSpPr/>
          <p:nvPr/>
        </p:nvSpPr>
        <p:spPr>
          <a:xfrm>
            <a:off x="5160628" y="3429000"/>
            <a:ext cx="1870744" cy="612648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Trip Gen Models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DD23B9-69A5-4EE9-8F6C-EDC5BBDD5A04}"/>
              </a:ext>
            </a:extLst>
          </p:cNvPr>
          <p:cNvSpPr/>
          <p:nvPr/>
        </p:nvSpPr>
        <p:spPr>
          <a:xfrm>
            <a:off x="5206767" y="2430642"/>
            <a:ext cx="1778466" cy="68789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</a:t>
            </a:r>
            <a:r>
              <a:rPr lang="en-US" dirty="0" err="1"/>
              <a:t>SEDATA</a:t>
            </a:r>
            <a:endParaRPr lang="en-US" dirty="0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56BF494B-CBAE-4324-984C-BCB7122EE6A8}"/>
              </a:ext>
            </a:extLst>
          </p:cNvPr>
          <p:cNvSpPr/>
          <p:nvPr/>
        </p:nvSpPr>
        <p:spPr>
          <a:xfrm>
            <a:off x="5160628" y="4352109"/>
            <a:ext cx="1870744" cy="612648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Distribution Models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65309DB7-5FF0-4776-9E28-843739BFEA46}"/>
              </a:ext>
            </a:extLst>
          </p:cNvPr>
          <p:cNvCxnSpPr>
            <a:stCxn id="8" idx="3"/>
            <a:endCxn id="12" idx="1"/>
          </p:cNvCxnSpPr>
          <p:nvPr/>
        </p:nvCxnSpPr>
        <p:spPr>
          <a:xfrm>
            <a:off x="2421404" y="1848705"/>
            <a:ext cx="489576" cy="47911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7A7E3A0-6F72-46FB-8D25-B1695804993B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2421404" y="2327819"/>
            <a:ext cx="489576" cy="47817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6D580A9F-CA91-4874-9DEF-35AF3C33EBB5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>
            <a:off x="4735585" y="3358140"/>
            <a:ext cx="425043" cy="37718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6D025107-F62F-42E1-B753-2C15AC64352F}"/>
              </a:ext>
            </a:extLst>
          </p:cNvPr>
          <p:cNvCxnSpPr>
            <a:cxnSpLocks/>
            <a:stCxn id="15" idx="3"/>
            <a:endCxn id="21" idx="1"/>
          </p:cNvCxnSpPr>
          <p:nvPr/>
        </p:nvCxnSpPr>
        <p:spPr>
          <a:xfrm>
            <a:off x="4735585" y="3358140"/>
            <a:ext cx="425043" cy="130029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DA4884E-4C99-495A-BC4B-3AAEB6F1CF15}"/>
              </a:ext>
            </a:extLst>
          </p:cNvPr>
          <p:cNvCxnSpPr>
            <a:stCxn id="12" idx="2"/>
            <a:endCxn id="15" idx="0"/>
          </p:cNvCxnSpPr>
          <p:nvPr/>
        </p:nvCxnSpPr>
        <p:spPr>
          <a:xfrm>
            <a:off x="3846352" y="2634143"/>
            <a:ext cx="0" cy="380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796B380-E892-4604-8FAB-D488F86C0359}"/>
              </a:ext>
            </a:extLst>
          </p:cNvPr>
          <p:cNvCxnSpPr>
            <a:cxnSpLocks/>
            <a:stCxn id="19" idx="2"/>
            <a:endCxn id="17" idx="0"/>
          </p:cNvCxnSpPr>
          <p:nvPr/>
        </p:nvCxnSpPr>
        <p:spPr>
          <a:xfrm>
            <a:off x="6096000" y="3118539"/>
            <a:ext cx="0" cy="310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lowchart: Off-page Connector 45">
            <a:extLst>
              <a:ext uri="{FF2B5EF4-FFF2-40B4-BE49-F238E27FC236}">
                <a16:creationId xmlns:a16="http://schemas.microsoft.com/office/drawing/2014/main" id="{030A53C9-4189-4B70-8A55-85FFD268F022}"/>
              </a:ext>
            </a:extLst>
          </p:cNvPr>
          <p:cNvSpPr/>
          <p:nvPr/>
        </p:nvSpPr>
        <p:spPr>
          <a:xfrm>
            <a:off x="7678724" y="4352109"/>
            <a:ext cx="1870744" cy="612648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37F9700-74E0-4A06-8F48-259151A1EECD}"/>
              </a:ext>
            </a:extLst>
          </p:cNvPr>
          <p:cNvSpPr/>
          <p:nvPr/>
        </p:nvSpPr>
        <p:spPr>
          <a:xfrm>
            <a:off x="7724863" y="3353751"/>
            <a:ext cx="1778466" cy="68789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Ohio </a:t>
            </a:r>
            <a:r>
              <a:rPr lang="en-US" dirty="0" err="1"/>
              <a:t>STM</a:t>
            </a:r>
            <a:endParaRPr lang="en-US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7E78319-1E84-4F62-9AB6-1A78529CDDF5}"/>
              </a:ext>
            </a:extLst>
          </p:cNvPr>
          <p:cNvSpPr/>
          <p:nvPr/>
        </p:nvSpPr>
        <p:spPr>
          <a:xfrm>
            <a:off x="7724863" y="5275218"/>
            <a:ext cx="1778466" cy="687897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Traffic Impacts on Ohio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DEC0028-BF37-48CD-AB26-7A612EEF0BE2}"/>
              </a:ext>
            </a:extLst>
          </p:cNvPr>
          <p:cNvCxnSpPr>
            <a:cxnSpLocks/>
            <a:stCxn id="48" idx="2"/>
            <a:endCxn id="46" idx="0"/>
          </p:cNvCxnSpPr>
          <p:nvPr/>
        </p:nvCxnSpPr>
        <p:spPr>
          <a:xfrm>
            <a:off x="8614096" y="4041648"/>
            <a:ext cx="0" cy="310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97AE00D-03C5-4B70-80A9-202881AF64CC}"/>
              </a:ext>
            </a:extLst>
          </p:cNvPr>
          <p:cNvCxnSpPr>
            <a:cxnSpLocks/>
            <a:stCxn id="46" idx="2"/>
            <a:endCxn id="50" idx="0"/>
          </p:cNvCxnSpPr>
          <p:nvPr/>
        </p:nvCxnSpPr>
        <p:spPr>
          <a:xfrm>
            <a:off x="8614096" y="4964757"/>
            <a:ext cx="0" cy="310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9A5124D4-1BA5-49A6-A6AE-5C239C153520}"/>
              </a:ext>
            </a:extLst>
          </p:cNvPr>
          <p:cNvCxnSpPr>
            <a:cxnSpLocks/>
            <a:stCxn id="17" idx="3"/>
            <a:endCxn id="46" idx="1"/>
          </p:cNvCxnSpPr>
          <p:nvPr/>
        </p:nvCxnSpPr>
        <p:spPr>
          <a:xfrm>
            <a:off x="7031372" y="3735324"/>
            <a:ext cx="647352" cy="92310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145FDECE-5D94-4E16-9F86-5608BD657150}"/>
              </a:ext>
            </a:extLst>
          </p:cNvPr>
          <p:cNvCxnSpPr>
            <a:cxnSpLocks/>
            <a:stCxn id="21" idx="3"/>
            <a:endCxn id="46" idx="1"/>
          </p:cNvCxnSpPr>
          <p:nvPr/>
        </p:nvCxnSpPr>
        <p:spPr>
          <a:xfrm>
            <a:off x="7031372" y="4658433"/>
            <a:ext cx="647352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1A7F2EC-CB40-4225-8253-C930CDAB14A8}"/>
              </a:ext>
            </a:extLst>
          </p:cNvPr>
          <p:cNvSpPr/>
          <p:nvPr/>
        </p:nvSpPr>
        <p:spPr>
          <a:xfrm>
            <a:off x="454185" y="1257344"/>
            <a:ext cx="2314181" cy="3029876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28BDAF9-76AC-4BF4-8D8C-1620D0B7ED36}"/>
              </a:ext>
            </a:extLst>
          </p:cNvPr>
          <p:cNvSpPr/>
          <p:nvPr/>
        </p:nvSpPr>
        <p:spPr>
          <a:xfrm>
            <a:off x="2768366" y="1759814"/>
            <a:ext cx="2155971" cy="2128706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E1C3B9-D837-4A67-BB3B-3B3CAB3055A8}"/>
              </a:ext>
            </a:extLst>
          </p:cNvPr>
          <p:cNvSpPr txBox="1"/>
          <p:nvPr/>
        </p:nvSpPr>
        <p:spPr>
          <a:xfrm>
            <a:off x="1035881" y="4287220"/>
            <a:ext cx="99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Phase I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001390F-7795-40AC-9912-9487C7DDBBCE}"/>
              </a:ext>
            </a:extLst>
          </p:cNvPr>
          <p:cNvSpPr txBox="1"/>
          <p:nvPr/>
        </p:nvSpPr>
        <p:spPr>
          <a:xfrm>
            <a:off x="3048699" y="392614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Just Starting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E28130F-BBE4-42E4-855B-E53688FAC810}"/>
              </a:ext>
            </a:extLst>
          </p:cNvPr>
          <p:cNvSpPr/>
          <p:nvPr/>
        </p:nvSpPr>
        <p:spPr>
          <a:xfrm>
            <a:off x="2866015" y="1835063"/>
            <a:ext cx="562067" cy="56206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?</a:t>
            </a:r>
          </a:p>
        </p:txBody>
      </p: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1FAEEBC6-1C5D-4C2C-A5EB-A8EF60828979}"/>
              </a:ext>
            </a:extLst>
          </p:cNvPr>
          <p:cNvCxnSpPr>
            <a:cxnSpLocks/>
            <a:stCxn id="70" idx="3"/>
            <a:endCxn id="12" idx="1"/>
          </p:cNvCxnSpPr>
          <p:nvPr/>
        </p:nvCxnSpPr>
        <p:spPr>
          <a:xfrm flipV="1">
            <a:off x="2421404" y="2327819"/>
            <a:ext cx="489576" cy="14354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31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64" grpId="0" animBg="1"/>
      <p:bldP spid="65" grpId="0"/>
      <p:bldP spid="65" grpId="1"/>
      <p:bldP spid="67" grpId="0"/>
      <p:bldP spid="68" grpId="0" animBg="1"/>
      <p:bldP spid="6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5246FCF-783A-4BDA-8AB5-D25C64E53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 – Phase 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C9A53B-6086-4BCE-9B1A-F526D7364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Evaluate Passive Data – Streetlight vs. </a:t>
            </a:r>
            <a:r>
              <a:rPr lang="en-US" dirty="0" err="1"/>
              <a:t>rMerge</a:t>
            </a:r>
            <a:endParaRPr lang="en-US" dirty="0"/>
          </a:p>
          <a:p>
            <a:r>
              <a:rPr lang="en-US" dirty="0"/>
              <a:t>Evaluate Models to use for Expansion – Kentucky vs. Tennessee vs. </a:t>
            </a:r>
            <a:r>
              <a:rPr lang="en-US" dirty="0" err="1"/>
              <a:t>rJourney</a:t>
            </a:r>
            <a:r>
              <a:rPr lang="en-US" dirty="0"/>
              <a:t> National LD Passenger Model</a:t>
            </a:r>
          </a:p>
          <a:p>
            <a:r>
              <a:rPr lang="en-US" dirty="0"/>
              <a:t>Collect and Evaluate Traffic Counts (</a:t>
            </a:r>
            <a:r>
              <a:rPr lang="en-US" dirty="0" err="1"/>
              <a:t>CDM</a:t>
            </a:r>
            <a:r>
              <a:rPr lang="en-US" dirty="0"/>
              <a:t> Smith)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93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C56E0-5C19-4931-8E8F-1A7136BD5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Passive Data Comparison</a:t>
            </a:r>
          </a:p>
        </p:txBody>
      </p:sp>
    </p:spTree>
    <p:extLst>
      <p:ext uri="{BB962C8B-B14F-4D97-AF65-F5344CB8AC3E}">
        <p14:creationId xmlns:p14="http://schemas.microsoft.com/office/powerpoint/2010/main" val="3273930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80C580-CB0E-458F-AC23-0E34D03B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27297-0D52-4E57-8171-D7DB093E6E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0221" y="1454149"/>
            <a:ext cx="10792179" cy="3352743"/>
          </a:xfrm>
        </p:spPr>
        <p:txBody>
          <a:bodyPr/>
          <a:lstStyle/>
          <a:p>
            <a:r>
              <a:rPr lang="en-US" dirty="0"/>
              <a:t>I have access to a deeper level of data with </a:t>
            </a:r>
            <a:r>
              <a:rPr lang="en-US" dirty="0" err="1"/>
              <a:t>rMerge</a:t>
            </a:r>
            <a:r>
              <a:rPr lang="en-US" dirty="0"/>
              <a:t>. Some of these comparisons may look a little biased because of that!</a:t>
            </a:r>
          </a:p>
          <a:p>
            <a:endParaRPr lang="en-US" dirty="0"/>
          </a:p>
          <a:p>
            <a:r>
              <a:rPr lang="en-US" dirty="0"/>
              <a:t>The Streetlight data came via the same interface that all ODOT and all Ohio </a:t>
            </a:r>
            <a:r>
              <a:rPr lang="en-US" dirty="0" err="1"/>
              <a:t>MPOs</a:t>
            </a:r>
            <a:r>
              <a:rPr lang="en-US" dirty="0"/>
              <a:t> have. When there were questions, I did reach out to Streetlight.</a:t>
            </a:r>
          </a:p>
          <a:p>
            <a:endParaRPr lang="en-US" dirty="0"/>
          </a:p>
          <a:p>
            <a:r>
              <a:rPr lang="en-US" dirty="0"/>
              <a:t>The data shown here is the data as-it-was in late 2019. </a:t>
            </a:r>
            <a:r>
              <a:rPr lang="en-US" dirty="0" err="1"/>
              <a:t>RSG</a:t>
            </a:r>
            <a:r>
              <a:rPr lang="en-US" dirty="0"/>
              <a:t> is continually improving processing algorithms, and we’d assume Streetlight is as well.</a:t>
            </a:r>
          </a:p>
        </p:txBody>
      </p:sp>
    </p:spTree>
    <p:extLst>
      <p:ext uri="{BB962C8B-B14F-4D97-AF65-F5344CB8AC3E}">
        <p14:creationId xmlns:p14="http://schemas.microsoft.com/office/powerpoint/2010/main" val="1239328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E0E7-DA32-4554-9C67-A885399F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Sizes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EDDE9C6-32F3-4C8F-8777-9CFB8D591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397978"/>
              </p:ext>
            </p:extLst>
          </p:nvPr>
        </p:nvGraphicFramePr>
        <p:xfrm>
          <a:off x="1283517" y="3348641"/>
          <a:ext cx="8942665" cy="13728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1582">
                  <a:extLst>
                    <a:ext uri="{9D8B030D-6E8A-4147-A177-3AD203B41FA5}">
                      <a16:colId xmlns:a16="http://schemas.microsoft.com/office/drawing/2014/main" val="3462776548"/>
                    </a:ext>
                  </a:extLst>
                </a:gridCol>
                <a:gridCol w="1853639">
                  <a:extLst>
                    <a:ext uri="{9D8B030D-6E8A-4147-A177-3AD203B41FA5}">
                      <a16:colId xmlns:a16="http://schemas.microsoft.com/office/drawing/2014/main" val="2329515946"/>
                    </a:ext>
                  </a:extLst>
                </a:gridCol>
                <a:gridCol w="1971412">
                  <a:extLst>
                    <a:ext uri="{9D8B030D-6E8A-4147-A177-3AD203B41FA5}">
                      <a16:colId xmlns:a16="http://schemas.microsoft.com/office/drawing/2014/main" val="2252650115"/>
                    </a:ext>
                  </a:extLst>
                </a:gridCol>
                <a:gridCol w="2416032">
                  <a:extLst>
                    <a:ext uri="{9D8B030D-6E8A-4147-A177-3AD203B41FA5}">
                      <a16:colId xmlns:a16="http://schemas.microsoft.com/office/drawing/2014/main" val="2817733091"/>
                    </a:ext>
                  </a:extLst>
                </a:gridCol>
              </a:tblGrid>
              <a:tr h="457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Date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Number of Devices</a:t>
                      </a:r>
                      <a:endParaRPr lang="en-US" sz="18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Approximate Trip Count</a:t>
                      </a:r>
                      <a:endParaRPr lang="en-US" sz="18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Trips per Observed Device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6758805"/>
                  </a:ext>
                </a:extLst>
              </a:tr>
              <a:tr h="228812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August 7, 2017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1,403,000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3,532,000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2.52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947944"/>
                  </a:ext>
                </a:extLst>
              </a:tr>
              <a:tr h="228812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August 14, 2017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1,716,000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4,508,000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2.63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3659898"/>
                  </a:ext>
                </a:extLst>
              </a:tr>
              <a:tr h="228812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August 21, 2017 (Eclipse)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1,671,000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4,585,000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2.74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2133423"/>
                  </a:ext>
                </a:extLst>
              </a:tr>
              <a:tr h="228812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August 28, 2017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1,565,000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effectLst/>
                        </a:rPr>
                        <a:t>4,089,000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2.61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990450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D0D41F-E324-48A0-9686-1230DD3A5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625377"/>
              </p:ext>
            </p:extLst>
          </p:nvPr>
        </p:nvGraphicFramePr>
        <p:xfrm>
          <a:off x="1283517" y="1602520"/>
          <a:ext cx="8942664" cy="137287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650920">
                  <a:extLst>
                    <a:ext uri="{9D8B030D-6E8A-4147-A177-3AD203B41FA5}">
                      <a16:colId xmlns:a16="http://schemas.microsoft.com/office/drawing/2014/main" val="2820988"/>
                    </a:ext>
                  </a:extLst>
                </a:gridCol>
                <a:gridCol w="1870745">
                  <a:extLst>
                    <a:ext uri="{9D8B030D-6E8A-4147-A177-3AD203B41FA5}">
                      <a16:colId xmlns:a16="http://schemas.microsoft.com/office/drawing/2014/main" val="3778262152"/>
                    </a:ext>
                  </a:extLst>
                </a:gridCol>
                <a:gridCol w="1971412">
                  <a:extLst>
                    <a:ext uri="{9D8B030D-6E8A-4147-A177-3AD203B41FA5}">
                      <a16:colId xmlns:a16="http://schemas.microsoft.com/office/drawing/2014/main" val="3914437277"/>
                    </a:ext>
                  </a:extLst>
                </a:gridCol>
                <a:gridCol w="2449587">
                  <a:extLst>
                    <a:ext uri="{9D8B030D-6E8A-4147-A177-3AD203B41FA5}">
                      <a16:colId xmlns:a16="http://schemas.microsoft.com/office/drawing/2014/main" val="109359557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Devices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Trips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Trips per Observed Device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6621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August 7, 2017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261,509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653,169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2.50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0400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August 14, 2017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245,358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578,672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2.36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3160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August 21, 2017 (Eclipse)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244,699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612,155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2.50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9872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August 28, 2017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196,038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528,157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2.69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3386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AADB1D6-DEE1-4CE2-B13E-EFFFCA810B21}"/>
              </a:ext>
            </a:extLst>
          </p:cNvPr>
          <p:cNvSpPr txBox="1"/>
          <p:nvPr/>
        </p:nvSpPr>
        <p:spPr>
          <a:xfrm rot="16200000">
            <a:off x="412417" y="2104289"/>
            <a:ext cx="137286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rMerge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F770E-3A96-4F71-82E4-882F3C09A948}"/>
              </a:ext>
            </a:extLst>
          </p:cNvPr>
          <p:cNvSpPr txBox="1"/>
          <p:nvPr/>
        </p:nvSpPr>
        <p:spPr>
          <a:xfrm rot="16200000">
            <a:off x="412415" y="3850409"/>
            <a:ext cx="137287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Streetlight</a:t>
            </a:r>
          </a:p>
        </p:txBody>
      </p:sp>
    </p:spTree>
    <p:extLst>
      <p:ext uri="{BB962C8B-B14F-4D97-AF65-F5344CB8AC3E}">
        <p14:creationId xmlns:p14="http://schemas.microsoft.com/office/powerpoint/2010/main" val="46666270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Presentation">
  <a:themeElements>
    <a:clrScheme name="RSG">
      <a:dk1>
        <a:srgbClr val="48484A"/>
      </a:dk1>
      <a:lt1>
        <a:sysClr val="window" lastClr="FFFFFF"/>
      </a:lt1>
      <a:dk2>
        <a:srgbClr val="262626"/>
      </a:dk2>
      <a:lt2>
        <a:srgbClr val="F68B1F"/>
      </a:lt2>
      <a:accent1>
        <a:srgbClr val="006FA1"/>
      </a:accent1>
      <a:accent2>
        <a:srgbClr val="75BEE9"/>
      </a:accent2>
      <a:accent3>
        <a:srgbClr val="63AF5E"/>
      </a:accent3>
      <a:accent4>
        <a:srgbClr val="FFC20E"/>
      </a:accent4>
      <a:accent5>
        <a:srgbClr val="524D85"/>
      </a:accent5>
      <a:accent6>
        <a:srgbClr val="BA1222"/>
      </a:accent6>
      <a:hlink>
        <a:srgbClr val="0000FF"/>
      </a:hlink>
      <a:folHlink>
        <a:srgbClr val="B1B3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SG PPT Template - Wide.potx" id="{136F2A97-F740-48B4-8338-2BF4A501C556}" vid="{263DB94E-F59F-436D-839E-957829A399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322EC559C6C46AD7C246A9C6A9593" ma:contentTypeVersion="2" ma:contentTypeDescription="Create a new document." ma:contentTypeScope="" ma:versionID="a38972bdc2a28b491e8b5d76cc384854">
  <xsd:schema xmlns:xsd="http://www.w3.org/2001/XMLSchema" xmlns:xs="http://www.w3.org/2001/XMLSchema" xmlns:p="http://schemas.microsoft.com/office/2006/metadata/properties" xmlns:ns2="4c265f44-5553-4b88-8776-487c6beffe03" targetNamespace="http://schemas.microsoft.com/office/2006/metadata/properties" ma:root="true" ma:fieldsID="596bb8cd0db947c7da86bc56901a4608" ns2:_="">
    <xsd:import namespace="4c265f44-5553-4b88-8776-487c6beffe03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Practi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65f44-5553-4b88-8776-487c6beffe03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default="Acoustics Output" ma:format="Dropdown" ma:internalName="Category">
      <xsd:simpleType>
        <xsd:restriction base="dms:Choice">
          <xsd:enumeration value="Acoustics Output"/>
          <xsd:enumeration value="AutoCAD"/>
          <xsd:enumeration value="Other"/>
          <xsd:enumeration value="Power Point"/>
          <xsd:enumeration value="Proposal and Report"/>
          <xsd:enumeration value="Questionnaire"/>
          <xsd:enumeration value="Resume"/>
          <xsd:enumeration value="Stationery"/>
          <xsd:enumeration value="Guidance Document"/>
          <xsd:enumeration value="Contracting"/>
        </xsd:restriction>
      </xsd:simpleType>
    </xsd:element>
    <xsd:element name="Practice" ma:index="3" nillable="true" ma:displayName="Practice" ma:default="CORP" ma:format="Dropdown" ma:internalName="Practice">
      <xsd:simpleType>
        <xsd:restriction base="dms:Choice">
          <xsd:enumeration value="CORP"/>
          <xsd:enumeration value="MIS"/>
          <xsd:enumeration value="TAE"/>
          <xsd:enumeration value="TQM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4c265f44-5553-4b88-8776-487c6beffe03">Power Point</Category>
    <Practice xmlns="4c265f44-5553-4b88-8776-487c6beffe03">CORP</Practice>
  </documentManagement>
</p:properties>
</file>

<file path=customXml/itemProps1.xml><?xml version="1.0" encoding="utf-8"?>
<ds:datastoreItem xmlns:ds="http://schemas.openxmlformats.org/officeDocument/2006/customXml" ds:itemID="{E23E702B-A4A8-49D1-8100-74D24C5D8E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F42501-FD43-4347-8465-A1634AD528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265f44-5553-4b88-8776-487c6beffe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B548D2-16E5-4D59-9228-B99A31CAF826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4c265f44-5553-4b88-8776-487c6beffe03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RSG PPT Template - Wide</Template>
  <TotalTime>3265</TotalTime>
  <Words>749</Words>
  <Application>Microsoft Office PowerPoint</Application>
  <PresentationFormat>Widescreen</PresentationFormat>
  <Paragraphs>228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Cambria</vt:lpstr>
      <vt:lpstr>Lucida Grande</vt:lpstr>
      <vt:lpstr>PowerPoint Presentation</vt:lpstr>
      <vt:lpstr>PowerPoint Presentation</vt:lpstr>
      <vt:lpstr>Eclipse 2024!</vt:lpstr>
      <vt:lpstr>Why?</vt:lpstr>
      <vt:lpstr>Learn from others’ mistakes! </vt:lpstr>
      <vt:lpstr>Entire Project</vt:lpstr>
      <vt:lpstr>Project Scope – Phase I</vt:lpstr>
      <vt:lpstr>PowerPoint Presentation</vt:lpstr>
      <vt:lpstr>Disclaimer!</vt:lpstr>
      <vt:lpstr>Data Sizes</vt:lpstr>
      <vt:lpstr>Trip Length Comparison</vt:lpstr>
      <vt:lpstr>rMerge Trip Lengths – Short Trips and Long Trips</vt:lpstr>
      <vt:lpstr>Trip Start Time</vt:lpstr>
      <vt:lpstr>rMerge Trip Comparisons</vt:lpstr>
      <vt:lpstr>PowerPoint Presentation</vt:lpstr>
      <vt:lpstr>Streetlight AADT</vt:lpstr>
      <vt:lpstr>Streetlight AADT Comparison (hourly)</vt:lpstr>
      <vt:lpstr>Streetlight AADT Comparison (hourly)</vt:lpstr>
      <vt:lpstr>Streetlight AADT Comparison (hourly)</vt:lpstr>
      <vt:lpstr>PowerPoint Presentation</vt:lpstr>
      <vt:lpstr>Medium Truck Trip Productions and Attractions</vt:lpstr>
      <vt:lpstr>Zone-Zone Medium Truck Trips</vt:lpstr>
      <vt:lpstr>Heavy Truck Trip Productions and Attractions</vt:lpstr>
      <vt:lpstr>Zone-Zone Heavy Truck Trips</vt:lpstr>
      <vt:lpstr>Truck Trips by Hour</vt:lpstr>
      <vt:lpstr>PowerPoint Presentation</vt:lpstr>
      <vt:lpstr>Three Models to Compare</vt:lpstr>
      <vt:lpstr>Model Comparison Criteria</vt:lpstr>
      <vt:lpstr>Centerline Miles in Model</vt:lpstr>
      <vt:lpstr>Zonal Detail in Model</vt:lpstr>
      <vt:lpstr>Expansion and Evaluation</vt:lpstr>
      <vt:lpstr>PowerPoint Presentation</vt:lpstr>
      <vt:lpstr>I-65 South of Bowling Green</vt:lpstr>
      <vt:lpstr>I-71 West of Carrollton</vt:lpstr>
      <vt:lpstr>I-65 at Bowling Green Class Difference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Rohne</dc:creator>
  <cp:lastModifiedBy>Andrew Rohne</cp:lastModifiedBy>
  <cp:revision>1</cp:revision>
  <dcterms:created xsi:type="dcterms:W3CDTF">2020-11-10T14:13:14Z</dcterms:created>
  <dcterms:modified xsi:type="dcterms:W3CDTF">2020-11-13T15:53:39Z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0x010100654322EC559C6C46AD7C246A9C6A9593</vt:lpwstr>
  </property>
</Properties>
</file>