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handoutMasterIdLst>
    <p:handoutMasterId r:id="rId43"/>
  </p:handoutMasterIdLst>
  <p:sldIdLst>
    <p:sldId id="302" r:id="rId5"/>
    <p:sldId id="339" r:id="rId6"/>
    <p:sldId id="340" r:id="rId7"/>
    <p:sldId id="324" r:id="rId8"/>
    <p:sldId id="335" r:id="rId9"/>
    <p:sldId id="341" r:id="rId10"/>
    <p:sldId id="331" r:id="rId11"/>
    <p:sldId id="326" r:id="rId12"/>
    <p:sldId id="327" r:id="rId13"/>
    <p:sldId id="328" r:id="rId14"/>
    <p:sldId id="343" r:id="rId15"/>
    <p:sldId id="344" r:id="rId16"/>
    <p:sldId id="338" r:id="rId17"/>
    <p:sldId id="346" r:id="rId18"/>
    <p:sldId id="334" r:id="rId19"/>
    <p:sldId id="345" r:id="rId20"/>
    <p:sldId id="347" r:id="rId21"/>
    <p:sldId id="333" r:id="rId22"/>
    <p:sldId id="329" r:id="rId23"/>
    <p:sldId id="330" r:id="rId24"/>
    <p:sldId id="348" r:id="rId25"/>
    <p:sldId id="349" r:id="rId26"/>
    <p:sldId id="351" r:id="rId27"/>
    <p:sldId id="350" r:id="rId28"/>
    <p:sldId id="352" r:id="rId29"/>
    <p:sldId id="353" r:id="rId30"/>
    <p:sldId id="299" r:id="rId31"/>
    <p:sldId id="354" r:id="rId32"/>
    <p:sldId id="355" r:id="rId33"/>
    <p:sldId id="356" r:id="rId34"/>
    <p:sldId id="359" r:id="rId35"/>
    <p:sldId id="360" r:id="rId36"/>
    <p:sldId id="357" r:id="rId37"/>
    <p:sldId id="358" r:id="rId38"/>
    <p:sldId id="361" r:id="rId39"/>
    <p:sldId id="362" r:id="rId40"/>
    <p:sldId id="315"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userDrawn="1">
          <p15:clr>
            <a:srgbClr val="A4A3A4"/>
          </p15:clr>
        </p15:guide>
        <p15:guide id="2" pos="5457">
          <p15:clr>
            <a:srgbClr val="A4A3A4"/>
          </p15:clr>
        </p15:guide>
        <p15:guide id="3" pos="31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B1F"/>
    <a:srgbClr val="FFFFFF"/>
    <a:srgbClr val="63AF5E"/>
    <a:srgbClr val="FFC20E"/>
    <a:srgbClr val="262626"/>
    <a:srgbClr val="48484A"/>
    <a:srgbClr val="DCDDDE"/>
    <a:srgbClr val="B1B3B6"/>
    <a:srgbClr val="77787B"/>
    <a:srgbClr val="BA12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671707-E537-4A74-A951-DA64A22E5700}" v="161" dt="2020-09-11T15:21:17.207"/>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05" autoAdjust="0"/>
    <p:restoredTop sz="89765" autoAdjust="0"/>
  </p:normalViewPr>
  <p:slideViewPr>
    <p:cSldViewPr snapToGrid="0" snapToObjects="1">
      <p:cViewPr varScale="1">
        <p:scale>
          <a:sx n="102" d="100"/>
          <a:sy n="102" d="100"/>
        </p:scale>
        <p:origin x="1692" y="108"/>
      </p:cViewPr>
      <p:guideLst>
        <p:guide orient="horz" pos="144"/>
        <p:guide pos="5457"/>
        <p:guide pos="3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8" d="100"/>
        <a:sy n="98" d="100"/>
      </p:scale>
      <p:origin x="0" y="0"/>
    </p:cViewPr>
  </p:sorterViewPr>
  <p:notesViewPr>
    <p:cSldViewPr snapToGrid="0" snapToObjects="1">
      <p:cViewPr varScale="1">
        <p:scale>
          <a:sx n="82" d="100"/>
          <a:sy n="82" d="100"/>
        </p:scale>
        <p:origin x="-31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Rohne" userId="513664d0-c9c1-41c9-b3ed-c6f18490ba64" providerId="ADAL" clId="{D4671707-E537-4A74-A951-DA64A22E5700}"/>
    <pc:docChg chg="undo redo custSel addSld delSld modSld sldOrd">
      <pc:chgData name="Andrew Rohne" userId="513664d0-c9c1-41c9-b3ed-c6f18490ba64" providerId="ADAL" clId="{D4671707-E537-4A74-A951-DA64A22E5700}" dt="2020-09-11T15:22:41.434" v="7032" actId="1038"/>
      <pc:docMkLst>
        <pc:docMk/>
      </pc:docMkLst>
      <pc:sldChg chg="modSp mod">
        <pc:chgData name="Andrew Rohne" userId="513664d0-c9c1-41c9-b3ed-c6f18490ba64" providerId="ADAL" clId="{D4671707-E537-4A74-A951-DA64A22E5700}" dt="2020-09-10T20:22:34.130" v="3269" actId="20577"/>
        <pc:sldMkLst>
          <pc:docMk/>
          <pc:sldMk cId="4226506070" sldId="299"/>
        </pc:sldMkLst>
        <pc:spChg chg="mod">
          <ac:chgData name="Andrew Rohne" userId="513664d0-c9c1-41c9-b3ed-c6f18490ba64" providerId="ADAL" clId="{D4671707-E537-4A74-A951-DA64A22E5700}" dt="2020-09-10T20:22:34.130" v="3269" actId="20577"/>
          <ac:spMkLst>
            <pc:docMk/>
            <pc:sldMk cId="4226506070" sldId="299"/>
            <ac:spMk id="5" creationId="{00000000-0000-0000-0000-000000000000}"/>
          </ac:spMkLst>
        </pc:spChg>
      </pc:sldChg>
      <pc:sldChg chg="modSp mod">
        <pc:chgData name="Andrew Rohne" userId="513664d0-c9c1-41c9-b3ed-c6f18490ba64" providerId="ADAL" clId="{D4671707-E537-4A74-A951-DA64A22E5700}" dt="2020-09-10T13:14:12.125" v="9" actId="20577"/>
        <pc:sldMkLst>
          <pc:docMk/>
          <pc:sldMk cId="298327790" sldId="302"/>
        </pc:sldMkLst>
        <pc:spChg chg="mod">
          <ac:chgData name="Andrew Rohne" userId="513664d0-c9c1-41c9-b3ed-c6f18490ba64" providerId="ADAL" clId="{D4671707-E537-4A74-A951-DA64A22E5700}" dt="2020-09-10T13:14:12.125" v="9" actId="20577"/>
          <ac:spMkLst>
            <pc:docMk/>
            <pc:sldMk cId="298327790" sldId="302"/>
            <ac:spMk id="5" creationId="{00000000-0000-0000-0000-000000000000}"/>
          </ac:spMkLst>
        </pc:spChg>
      </pc:sldChg>
      <pc:sldChg chg="modSp mod">
        <pc:chgData name="Andrew Rohne" userId="513664d0-c9c1-41c9-b3ed-c6f18490ba64" providerId="ADAL" clId="{D4671707-E537-4A74-A951-DA64A22E5700}" dt="2020-09-10T20:20:35.525" v="3147" actId="20577"/>
        <pc:sldMkLst>
          <pc:docMk/>
          <pc:sldMk cId="986265014" sldId="315"/>
        </pc:sldMkLst>
        <pc:spChg chg="mod">
          <ac:chgData name="Andrew Rohne" userId="513664d0-c9c1-41c9-b3ed-c6f18490ba64" providerId="ADAL" clId="{D4671707-E537-4A74-A951-DA64A22E5700}" dt="2020-09-10T20:20:26.135" v="3105" actId="20577"/>
          <ac:spMkLst>
            <pc:docMk/>
            <pc:sldMk cId="986265014" sldId="315"/>
            <ac:spMk id="2" creationId="{00000000-0000-0000-0000-000000000000}"/>
          </ac:spMkLst>
        </pc:spChg>
        <pc:spChg chg="mod">
          <ac:chgData name="Andrew Rohne" userId="513664d0-c9c1-41c9-b3ed-c6f18490ba64" providerId="ADAL" clId="{D4671707-E537-4A74-A951-DA64A22E5700}" dt="2020-09-10T20:20:30.485" v="3122" actId="20577"/>
          <ac:spMkLst>
            <pc:docMk/>
            <pc:sldMk cId="986265014" sldId="315"/>
            <ac:spMk id="3" creationId="{00000000-0000-0000-0000-000000000000}"/>
          </ac:spMkLst>
        </pc:spChg>
        <pc:spChg chg="mod">
          <ac:chgData name="Andrew Rohne" userId="513664d0-c9c1-41c9-b3ed-c6f18490ba64" providerId="ADAL" clId="{D4671707-E537-4A74-A951-DA64A22E5700}" dt="2020-09-10T20:20:35.525" v="3147" actId="20577"/>
          <ac:spMkLst>
            <pc:docMk/>
            <pc:sldMk cId="986265014" sldId="315"/>
            <ac:spMk id="4" creationId="{00000000-0000-0000-0000-000000000000}"/>
          </ac:spMkLst>
        </pc:spChg>
      </pc:sldChg>
      <pc:sldChg chg="del">
        <pc:chgData name="Andrew Rohne" userId="513664d0-c9c1-41c9-b3ed-c6f18490ba64" providerId="ADAL" clId="{D4671707-E537-4A74-A951-DA64A22E5700}" dt="2020-09-10T20:20:54.577" v="3148" actId="47"/>
        <pc:sldMkLst>
          <pc:docMk/>
          <pc:sldMk cId="2795666795" sldId="323"/>
        </pc:sldMkLst>
      </pc:sldChg>
      <pc:sldChg chg="addSp mod">
        <pc:chgData name="Andrew Rohne" userId="513664d0-c9c1-41c9-b3ed-c6f18490ba64" providerId="ADAL" clId="{D4671707-E537-4A74-A951-DA64A22E5700}" dt="2020-09-10T21:13:48.216" v="5155" actId="22"/>
        <pc:sldMkLst>
          <pc:docMk/>
          <pc:sldMk cId="30224488" sldId="324"/>
        </pc:sldMkLst>
        <pc:spChg chg="add">
          <ac:chgData name="Andrew Rohne" userId="513664d0-c9c1-41c9-b3ed-c6f18490ba64" providerId="ADAL" clId="{D4671707-E537-4A74-A951-DA64A22E5700}" dt="2020-09-10T21:13:48.216" v="5155" actId="22"/>
          <ac:spMkLst>
            <pc:docMk/>
            <pc:sldMk cId="30224488" sldId="324"/>
            <ac:spMk id="2" creationId="{8A9D8841-F83A-4EE1-A867-FE084BD19939}"/>
          </ac:spMkLst>
        </pc:spChg>
      </pc:sldChg>
      <pc:sldChg chg="addSp delSp modSp del mod modClrScheme chgLayout">
        <pc:chgData name="Andrew Rohne" userId="513664d0-c9c1-41c9-b3ed-c6f18490ba64" providerId="ADAL" clId="{D4671707-E537-4A74-A951-DA64A22E5700}" dt="2020-09-10T21:09:49.093" v="5116" actId="2696"/>
        <pc:sldMkLst>
          <pc:docMk/>
          <pc:sldMk cId="3010505897" sldId="325"/>
        </pc:sldMkLst>
        <pc:spChg chg="add del mod ord">
          <ac:chgData name="Andrew Rohne" userId="513664d0-c9c1-41c9-b3ed-c6f18490ba64" providerId="ADAL" clId="{D4671707-E537-4A74-A951-DA64A22E5700}" dt="2020-09-10T13:14:49.318" v="11" actId="700"/>
          <ac:spMkLst>
            <pc:docMk/>
            <pc:sldMk cId="3010505897" sldId="325"/>
            <ac:spMk id="2" creationId="{D9A0891A-B445-4FAD-8811-F0C4FC0C900B}"/>
          </ac:spMkLst>
        </pc:spChg>
        <pc:spChg chg="del">
          <ac:chgData name="Andrew Rohne" userId="513664d0-c9c1-41c9-b3ed-c6f18490ba64" providerId="ADAL" clId="{D4671707-E537-4A74-A951-DA64A22E5700}" dt="2020-09-10T21:09:39.350" v="5113" actId="21"/>
          <ac:spMkLst>
            <pc:docMk/>
            <pc:sldMk cId="3010505897" sldId="325"/>
            <ac:spMk id="6" creationId="{116E9186-FD6F-4809-A7BF-BE0002830751}"/>
          </ac:spMkLst>
        </pc:spChg>
      </pc:sldChg>
      <pc:sldChg chg="modSp mod">
        <pc:chgData name="Andrew Rohne" userId="513664d0-c9c1-41c9-b3ed-c6f18490ba64" providerId="ADAL" clId="{D4671707-E537-4A74-A951-DA64A22E5700}" dt="2020-09-11T15:04:46.538" v="6404" actId="14100"/>
        <pc:sldMkLst>
          <pc:docMk/>
          <pc:sldMk cId="3685150389" sldId="326"/>
        </pc:sldMkLst>
        <pc:spChg chg="mod">
          <ac:chgData name="Andrew Rohne" userId="513664d0-c9c1-41c9-b3ed-c6f18490ba64" providerId="ADAL" clId="{D4671707-E537-4A74-A951-DA64A22E5700}" dt="2020-09-11T15:04:46.538" v="6404" actId="14100"/>
          <ac:spMkLst>
            <pc:docMk/>
            <pc:sldMk cId="3685150389" sldId="326"/>
            <ac:spMk id="8" creationId="{CBA47994-CE67-4D96-9CC0-A35A6EB8237A}"/>
          </ac:spMkLst>
        </pc:spChg>
        <pc:spChg chg="mod">
          <ac:chgData name="Andrew Rohne" userId="513664d0-c9c1-41c9-b3ed-c6f18490ba64" providerId="ADAL" clId="{D4671707-E537-4A74-A951-DA64A22E5700}" dt="2020-09-11T15:04:46.121" v="6403" actId="14100"/>
          <ac:spMkLst>
            <pc:docMk/>
            <pc:sldMk cId="3685150389" sldId="326"/>
            <ac:spMk id="9" creationId="{9D53AF5F-C9D8-45EF-9140-FBBEADEC0BC8}"/>
          </ac:spMkLst>
        </pc:spChg>
        <pc:spChg chg="mod">
          <ac:chgData name="Andrew Rohne" userId="513664d0-c9c1-41c9-b3ed-c6f18490ba64" providerId="ADAL" clId="{D4671707-E537-4A74-A951-DA64A22E5700}" dt="2020-09-11T15:04:45.633" v="6402" actId="1076"/>
          <ac:spMkLst>
            <pc:docMk/>
            <pc:sldMk cId="3685150389" sldId="326"/>
            <ac:spMk id="10" creationId="{AFDA222A-5EDD-4DAD-8E18-689D2C78CD70}"/>
          </ac:spMkLst>
        </pc:spChg>
        <pc:spChg chg="mod">
          <ac:chgData name="Andrew Rohne" userId="513664d0-c9c1-41c9-b3ed-c6f18490ba64" providerId="ADAL" clId="{D4671707-E537-4A74-A951-DA64A22E5700}" dt="2020-09-11T15:04:45.289" v="6401" actId="1076"/>
          <ac:spMkLst>
            <pc:docMk/>
            <pc:sldMk cId="3685150389" sldId="326"/>
            <ac:spMk id="11" creationId="{68276B32-E127-424F-9101-3188CAC91145}"/>
          </ac:spMkLst>
        </pc:spChg>
      </pc:sldChg>
      <pc:sldChg chg="modSp mod">
        <pc:chgData name="Andrew Rohne" userId="513664d0-c9c1-41c9-b3ed-c6f18490ba64" providerId="ADAL" clId="{D4671707-E537-4A74-A951-DA64A22E5700}" dt="2020-09-10T16:04:52.079" v="760" actId="20577"/>
        <pc:sldMkLst>
          <pc:docMk/>
          <pc:sldMk cId="4047781459" sldId="329"/>
        </pc:sldMkLst>
        <pc:spChg chg="mod">
          <ac:chgData name="Andrew Rohne" userId="513664d0-c9c1-41c9-b3ed-c6f18490ba64" providerId="ADAL" clId="{D4671707-E537-4A74-A951-DA64A22E5700}" dt="2020-09-10T13:40:48.864" v="220" actId="20577"/>
          <ac:spMkLst>
            <pc:docMk/>
            <pc:sldMk cId="4047781459" sldId="329"/>
            <ac:spMk id="6" creationId="{EA6E75A0-046E-4713-B32A-AFB6473C9108}"/>
          </ac:spMkLst>
        </pc:spChg>
        <pc:spChg chg="mod">
          <ac:chgData name="Andrew Rohne" userId="513664d0-c9c1-41c9-b3ed-c6f18490ba64" providerId="ADAL" clId="{D4671707-E537-4A74-A951-DA64A22E5700}" dt="2020-09-10T16:04:52.079" v="760" actId="20577"/>
          <ac:spMkLst>
            <pc:docMk/>
            <pc:sldMk cId="4047781459" sldId="329"/>
            <ac:spMk id="7" creationId="{8C90405C-2425-46BA-9863-997C5D65C898}"/>
          </ac:spMkLst>
        </pc:spChg>
      </pc:sldChg>
      <pc:sldChg chg="modSp mod modNotesTx">
        <pc:chgData name="Andrew Rohne" userId="513664d0-c9c1-41c9-b3ed-c6f18490ba64" providerId="ADAL" clId="{D4671707-E537-4A74-A951-DA64A22E5700}" dt="2020-09-11T15:19:32.853" v="6727" actId="20577"/>
        <pc:sldMkLst>
          <pc:docMk/>
          <pc:sldMk cId="2784122577" sldId="330"/>
        </pc:sldMkLst>
        <pc:spChg chg="mod">
          <ac:chgData name="Andrew Rohne" userId="513664d0-c9c1-41c9-b3ed-c6f18490ba64" providerId="ADAL" clId="{D4671707-E537-4A74-A951-DA64A22E5700}" dt="2020-09-10T16:05:10.899" v="766" actId="20577"/>
          <ac:spMkLst>
            <pc:docMk/>
            <pc:sldMk cId="2784122577" sldId="330"/>
            <ac:spMk id="3" creationId="{AD83B132-3702-47A4-B393-698094FD0CE2}"/>
          </ac:spMkLst>
        </pc:spChg>
      </pc:sldChg>
      <pc:sldChg chg="modSp mod">
        <pc:chgData name="Andrew Rohne" userId="513664d0-c9c1-41c9-b3ed-c6f18490ba64" providerId="ADAL" clId="{D4671707-E537-4A74-A951-DA64A22E5700}" dt="2020-09-11T13:00:32.333" v="5859" actId="20577"/>
        <pc:sldMkLst>
          <pc:docMk/>
          <pc:sldMk cId="577674661" sldId="331"/>
        </pc:sldMkLst>
        <pc:spChg chg="mod">
          <ac:chgData name="Andrew Rohne" userId="513664d0-c9c1-41c9-b3ed-c6f18490ba64" providerId="ADAL" clId="{D4671707-E537-4A74-A951-DA64A22E5700}" dt="2020-09-11T13:00:32.333" v="5859" actId="20577"/>
          <ac:spMkLst>
            <pc:docMk/>
            <pc:sldMk cId="577674661" sldId="331"/>
            <ac:spMk id="4" creationId="{B0F76649-CB2D-4835-96F0-025CB5E5C624}"/>
          </ac:spMkLst>
        </pc:spChg>
      </pc:sldChg>
      <pc:sldChg chg="del">
        <pc:chgData name="Andrew Rohne" userId="513664d0-c9c1-41c9-b3ed-c6f18490ba64" providerId="ADAL" clId="{D4671707-E537-4A74-A951-DA64A22E5700}" dt="2020-09-10T15:21:45.066" v="356" actId="47"/>
        <pc:sldMkLst>
          <pc:docMk/>
          <pc:sldMk cId="141006708" sldId="332"/>
        </pc:sldMkLst>
      </pc:sldChg>
      <pc:sldChg chg="modSp mod">
        <pc:chgData name="Andrew Rohne" userId="513664d0-c9c1-41c9-b3ed-c6f18490ba64" providerId="ADAL" clId="{D4671707-E537-4A74-A951-DA64A22E5700}" dt="2020-09-10T15:20:23.216" v="351" actId="20577"/>
        <pc:sldMkLst>
          <pc:docMk/>
          <pc:sldMk cId="1668435856" sldId="333"/>
        </pc:sldMkLst>
        <pc:spChg chg="mod">
          <ac:chgData name="Andrew Rohne" userId="513664d0-c9c1-41c9-b3ed-c6f18490ba64" providerId="ADAL" clId="{D4671707-E537-4A74-A951-DA64A22E5700}" dt="2020-09-10T15:19:57.243" v="325" actId="20577"/>
          <ac:spMkLst>
            <pc:docMk/>
            <pc:sldMk cId="1668435856" sldId="333"/>
            <ac:spMk id="3" creationId="{0922B642-F4AA-4603-B66A-45A2F49FEB78}"/>
          </ac:spMkLst>
        </pc:spChg>
        <pc:spChg chg="mod">
          <ac:chgData name="Andrew Rohne" userId="513664d0-c9c1-41c9-b3ed-c6f18490ba64" providerId="ADAL" clId="{D4671707-E537-4A74-A951-DA64A22E5700}" dt="2020-09-10T15:20:23.216" v="351" actId="20577"/>
          <ac:spMkLst>
            <pc:docMk/>
            <pc:sldMk cId="1668435856" sldId="333"/>
            <ac:spMk id="4" creationId="{A6420C5F-6FF4-4605-A7F1-AA6D9C660C2C}"/>
          </ac:spMkLst>
        </pc:spChg>
      </pc:sldChg>
      <pc:sldChg chg="modSp mod">
        <pc:chgData name="Andrew Rohne" userId="513664d0-c9c1-41c9-b3ed-c6f18490ba64" providerId="ADAL" clId="{D4671707-E537-4A74-A951-DA64A22E5700}" dt="2020-09-11T15:12:32.598" v="6479" actId="20577"/>
        <pc:sldMkLst>
          <pc:docMk/>
          <pc:sldMk cId="3380456347" sldId="334"/>
        </pc:sldMkLst>
        <pc:spChg chg="mod">
          <ac:chgData name="Andrew Rohne" userId="513664d0-c9c1-41c9-b3ed-c6f18490ba64" providerId="ADAL" clId="{D4671707-E537-4A74-A951-DA64A22E5700}" dt="2020-09-11T15:12:32.598" v="6479" actId="20577"/>
          <ac:spMkLst>
            <pc:docMk/>
            <pc:sldMk cId="3380456347" sldId="334"/>
            <ac:spMk id="4" creationId="{D3D57E35-05C8-4E5C-A4C1-ED9CADFC8D09}"/>
          </ac:spMkLst>
        </pc:spChg>
      </pc:sldChg>
      <pc:sldChg chg="addSp modSp mod modNotesTx">
        <pc:chgData name="Andrew Rohne" userId="513664d0-c9c1-41c9-b3ed-c6f18490ba64" providerId="ADAL" clId="{D4671707-E537-4A74-A951-DA64A22E5700}" dt="2020-09-10T21:26:19.168" v="5414" actId="20577"/>
        <pc:sldMkLst>
          <pc:docMk/>
          <pc:sldMk cId="4145373864" sldId="335"/>
        </pc:sldMkLst>
        <pc:spChg chg="add mod">
          <ac:chgData name="Andrew Rohne" userId="513664d0-c9c1-41c9-b3ed-c6f18490ba64" providerId="ADAL" clId="{D4671707-E537-4A74-A951-DA64A22E5700}" dt="2020-09-10T13:27:30.644" v="144" actId="1036"/>
          <ac:spMkLst>
            <pc:docMk/>
            <pc:sldMk cId="4145373864" sldId="335"/>
            <ac:spMk id="2" creationId="{04E6F61C-A823-4BDA-A06D-896340367807}"/>
          </ac:spMkLst>
        </pc:spChg>
      </pc:sldChg>
      <pc:sldChg chg="addSp modSp del mod modNotesTx">
        <pc:chgData name="Andrew Rohne" userId="513664d0-c9c1-41c9-b3ed-c6f18490ba64" providerId="ADAL" clId="{D4671707-E537-4A74-A951-DA64A22E5700}" dt="2020-09-11T12:57:04.991" v="5845" actId="47"/>
        <pc:sldMkLst>
          <pc:docMk/>
          <pc:sldMk cId="3345332395" sldId="336"/>
        </pc:sldMkLst>
        <pc:spChg chg="add mod">
          <ac:chgData name="Andrew Rohne" userId="513664d0-c9c1-41c9-b3ed-c6f18490ba64" providerId="ADAL" clId="{D4671707-E537-4A74-A951-DA64A22E5700}" dt="2020-09-10T13:47:15.846" v="257" actId="1076"/>
          <ac:spMkLst>
            <pc:docMk/>
            <pc:sldMk cId="3345332395" sldId="336"/>
            <ac:spMk id="4" creationId="{B4C90C5D-609E-460C-A983-2135A0AED28E}"/>
          </ac:spMkLst>
        </pc:spChg>
        <pc:picChg chg="mod">
          <ac:chgData name="Andrew Rohne" userId="513664d0-c9c1-41c9-b3ed-c6f18490ba64" providerId="ADAL" clId="{D4671707-E537-4A74-A951-DA64A22E5700}" dt="2020-09-10T13:47:08.389" v="256" actId="1076"/>
          <ac:picMkLst>
            <pc:docMk/>
            <pc:sldMk cId="3345332395" sldId="336"/>
            <ac:picMk id="2" creationId="{ED5DF1F7-60D4-42E7-809A-DB568A14B31A}"/>
          </ac:picMkLst>
        </pc:picChg>
      </pc:sldChg>
      <pc:sldChg chg="addSp delSp modSp mod">
        <pc:chgData name="Andrew Rohne" userId="513664d0-c9c1-41c9-b3ed-c6f18490ba64" providerId="ADAL" clId="{D4671707-E537-4A74-A951-DA64A22E5700}" dt="2020-09-10T14:42:44.770" v="266" actId="478"/>
        <pc:sldMkLst>
          <pc:docMk/>
          <pc:sldMk cId="3594428352" sldId="338"/>
        </pc:sldMkLst>
        <pc:cxnChg chg="add del mod">
          <ac:chgData name="Andrew Rohne" userId="513664d0-c9c1-41c9-b3ed-c6f18490ba64" providerId="ADAL" clId="{D4671707-E537-4A74-A951-DA64A22E5700}" dt="2020-09-10T14:42:44.770" v="266" actId="478"/>
          <ac:cxnSpMkLst>
            <pc:docMk/>
            <pc:sldMk cId="3594428352" sldId="338"/>
            <ac:cxnSpMk id="5" creationId="{2FC2B7BA-2C2D-4D69-A47A-EA265002FAA2}"/>
          </ac:cxnSpMkLst>
        </pc:cxnChg>
      </pc:sldChg>
      <pc:sldChg chg="addSp delSp modSp mod modClrScheme chgLayout">
        <pc:chgData name="Andrew Rohne" userId="513664d0-c9c1-41c9-b3ed-c6f18490ba64" providerId="ADAL" clId="{D4671707-E537-4A74-A951-DA64A22E5700}" dt="2020-09-10T21:11:48.372" v="5154" actId="6549"/>
        <pc:sldMkLst>
          <pc:docMk/>
          <pc:sldMk cId="3835703276" sldId="339"/>
        </pc:sldMkLst>
        <pc:spChg chg="add del mod ord">
          <ac:chgData name="Andrew Rohne" userId="513664d0-c9c1-41c9-b3ed-c6f18490ba64" providerId="ADAL" clId="{D4671707-E537-4A74-A951-DA64A22E5700}" dt="2020-09-10T21:04:23.857" v="4646" actId="700"/>
          <ac:spMkLst>
            <pc:docMk/>
            <pc:sldMk cId="3835703276" sldId="339"/>
            <ac:spMk id="2" creationId="{0A836538-827D-4296-A511-6B5251721F2D}"/>
          </ac:spMkLst>
        </pc:spChg>
        <pc:spChg chg="add mod ord">
          <ac:chgData name="Andrew Rohne" userId="513664d0-c9c1-41c9-b3ed-c6f18490ba64" providerId="ADAL" clId="{D4671707-E537-4A74-A951-DA64A22E5700}" dt="2020-09-10T21:04:30.618" v="4682" actId="20577"/>
          <ac:spMkLst>
            <pc:docMk/>
            <pc:sldMk cId="3835703276" sldId="339"/>
            <ac:spMk id="3" creationId="{47C6EA95-09A0-435F-8FD9-F0DFB138D9AC}"/>
          </ac:spMkLst>
        </pc:spChg>
        <pc:spChg chg="add del mod ord">
          <ac:chgData name="Andrew Rohne" userId="513664d0-c9c1-41c9-b3ed-c6f18490ba64" providerId="ADAL" clId="{D4671707-E537-4A74-A951-DA64A22E5700}" dt="2020-09-10T21:08:41.921" v="5085" actId="478"/>
          <ac:spMkLst>
            <pc:docMk/>
            <pc:sldMk cId="3835703276" sldId="339"/>
            <ac:spMk id="4" creationId="{51DC196D-095E-4766-8EE7-53432102220E}"/>
          </ac:spMkLst>
        </pc:spChg>
        <pc:spChg chg="del">
          <ac:chgData name="Andrew Rohne" userId="513664d0-c9c1-41c9-b3ed-c6f18490ba64" providerId="ADAL" clId="{D4671707-E537-4A74-A951-DA64A22E5700}" dt="2020-09-10T21:04:37.341" v="4684" actId="478"/>
          <ac:spMkLst>
            <pc:docMk/>
            <pc:sldMk cId="3835703276" sldId="339"/>
            <ac:spMk id="5" creationId="{A8BB3771-6D8E-4BCD-A317-4009C2B0409F}"/>
          </ac:spMkLst>
        </pc:spChg>
        <pc:spChg chg="add mod ord">
          <ac:chgData name="Andrew Rohne" userId="513664d0-c9c1-41c9-b3ed-c6f18490ba64" providerId="ADAL" clId="{D4671707-E537-4A74-A951-DA64A22E5700}" dt="2020-09-10T21:11:48.372" v="5154" actId="6549"/>
          <ac:spMkLst>
            <pc:docMk/>
            <pc:sldMk cId="3835703276" sldId="339"/>
            <ac:spMk id="6" creationId="{D5DF592F-0951-44A4-B3AC-582568974D7C}"/>
          </ac:spMkLst>
        </pc:spChg>
        <pc:picChg chg="add mod">
          <ac:chgData name="Andrew Rohne" userId="513664d0-c9c1-41c9-b3ed-c6f18490ba64" providerId="ADAL" clId="{D4671707-E537-4A74-A951-DA64A22E5700}" dt="2020-09-10T21:08:55.579" v="5086" actId="1076"/>
          <ac:picMkLst>
            <pc:docMk/>
            <pc:sldMk cId="3835703276" sldId="339"/>
            <ac:picMk id="8" creationId="{5E2CEEA9-93E5-4809-8D4F-3D0678A69AA6}"/>
          </ac:picMkLst>
        </pc:picChg>
      </pc:sldChg>
      <pc:sldChg chg="addSp delSp modSp mod modClrScheme modAnim chgLayout">
        <pc:chgData name="Andrew Rohne" userId="513664d0-c9c1-41c9-b3ed-c6f18490ba64" providerId="ADAL" clId="{D4671707-E537-4A74-A951-DA64A22E5700}" dt="2020-09-10T21:09:56.083" v="5117"/>
        <pc:sldMkLst>
          <pc:docMk/>
          <pc:sldMk cId="1046789931" sldId="340"/>
        </pc:sldMkLst>
        <pc:spChg chg="del">
          <ac:chgData name="Andrew Rohne" userId="513664d0-c9c1-41c9-b3ed-c6f18490ba64" providerId="ADAL" clId="{D4671707-E537-4A74-A951-DA64A22E5700}" dt="2020-09-10T21:09:14.561" v="5096" actId="478"/>
          <ac:spMkLst>
            <pc:docMk/>
            <pc:sldMk cId="1046789931" sldId="340"/>
            <ac:spMk id="2" creationId="{F81F7F93-3DF2-4E60-A7B4-BE54ABA59276}"/>
          </ac:spMkLst>
        </pc:spChg>
        <pc:spChg chg="add mod">
          <ac:chgData name="Andrew Rohne" userId="513664d0-c9c1-41c9-b3ed-c6f18490ba64" providerId="ADAL" clId="{D4671707-E537-4A74-A951-DA64A22E5700}" dt="2020-09-10T21:09:24.384" v="5112" actId="20577"/>
          <ac:spMkLst>
            <pc:docMk/>
            <pc:sldMk cId="1046789931" sldId="340"/>
            <ac:spMk id="3" creationId="{751458D0-D9AA-4456-A2A0-AB6ABB98158A}"/>
          </ac:spMkLst>
        </pc:spChg>
        <pc:spChg chg="add mod">
          <ac:chgData name="Andrew Rohne" userId="513664d0-c9c1-41c9-b3ed-c6f18490ba64" providerId="ADAL" clId="{D4671707-E537-4A74-A951-DA64A22E5700}" dt="2020-09-10T21:09:46.071" v="5115" actId="1076"/>
          <ac:spMkLst>
            <pc:docMk/>
            <pc:sldMk cId="1046789931" sldId="340"/>
            <ac:spMk id="5" creationId="{C069AFFA-D1A1-4513-9A64-6060B61385D4}"/>
          </ac:spMkLst>
        </pc:spChg>
      </pc:sldChg>
      <pc:sldChg chg="addSp delSp modSp new mod ord modNotesTx">
        <pc:chgData name="Andrew Rohne" userId="513664d0-c9c1-41c9-b3ed-c6f18490ba64" providerId="ADAL" clId="{D4671707-E537-4A74-A951-DA64A22E5700}" dt="2020-09-11T12:58:12.708" v="5853" actId="1076"/>
        <pc:sldMkLst>
          <pc:docMk/>
          <pc:sldMk cId="1892286966" sldId="341"/>
        </pc:sldMkLst>
        <pc:spChg chg="mod">
          <ac:chgData name="Andrew Rohne" userId="513664d0-c9c1-41c9-b3ed-c6f18490ba64" providerId="ADAL" clId="{D4671707-E537-4A74-A951-DA64A22E5700}" dt="2020-09-10T13:15:13.987" v="58" actId="5793"/>
          <ac:spMkLst>
            <pc:docMk/>
            <pc:sldMk cId="1892286966" sldId="341"/>
            <ac:spMk id="2" creationId="{6750419E-6287-4E3B-931C-FEDEE03E64A7}"/>
          </ac:spMkLst>
        </pc:spChg>
        <pc:spChg chg="mod">
          <ac:chgData name="Andrew Rohne" userId="513664d0-c9c1-41c9-b3ed-c6f18490ba64" providerId="ADAL" clId="{D4671707-E537-4A74-A951-DA64A22E5700}" dt="2020-09-10T13:33:59.260" v="178" actId="20577"/>
          <ac:spMkLst>
            <pc:docMk/>
            <pc:sldMk cId="1892286966" sldId="341"/>
            <ac:spMk id="3" creationId="{892FF711-5C90-4601-831C-1FF61B6E707E}"/>
          </ac:spMkLst>
        </pc:spChg>
        <pc:spChg chg="add del">
          <ac:chgData name="Andrew Rohne" userId="513664d0-c9c1-41c9-b3ed-c6f18490ba64" providerId="ADAL" clId="{D4671707-E537-4A74-A951-DA64A22E5700}" dt="2020-09-10T13:25:06.559" v="137"/>
          <ac:spMkLst>
            <pc:docMk/>
            <pc:sldMk cId="1892286966" sldId="341"/>
            <ac:spMk id="8" creationId="{EFE7084E-ABD9-42EF-B61F-3143B6702869}"/>
          </ac:spMkLst>
        </pc:spChg>
        <pc:picChg chg="add mod">
          <ac:chgData name="Andrew Rohne" userId="513664d0-c9c1-41c9-b3ed-c6f18490ba64" providerId="ADAL" clId="{D4671707-E537-4A74-A951-DA64A22E5700}" dt="2020-09-10T13:33:51.330" v="163" actId="1035"/>
          <ac:picMkLst>
            <pc:docMk/>
            <pc:sldMk cId="1892286966" sldId="341"/>
            <ac:picMk id="5" creationId="{7386C3B8-895C-49EB-9639-0A1117D27396}"/>
          </ac:picMkLst>
        </pc:picChg>
        <pc:picChg chg="add mod modCrop">
          <ac:chgData name="Andrew Rohne" userId="513664d0-c9c1-41c9-b3ed-c6f18490ba64" providerId="ADAL" clId="{D4671707-E537-4A74-A951-DA64A22E5700}" dt="2020-09-11T12:58:12.708" v="5853" actId="1076"/>
          <ac:picMkLst>
            <pc:docMk/>
            <pc:sldMk cId="1892286966" sldId="341"/>
            <ac:picMk id="6" creationId="{ED0D8693-42A3-4B30-97F3-9AC71B95EEAA}"/>
          </ac:picMkLst>
        </pc:picChg>
        <pc:picChg chg="add mod">
          <ac:chgData name="Andrew Rohne" userId="513664d0-c9c1-41c9-b3ed-c6f18490ba64" providerId="ADAL" clId="{D4671707-E537-4A74-A951-DA64A22E5700}" dt="2020-09-10T13:33:21.884" v="149" actId="1076"/>
          <ac:picMkLst>
            <pc:docMk/>
            <pc:sldMk cId="1892286966" sldId="341"/>
            <ac:picMk id="7" creationId="{002EAAC9-8553-473B-9489-6C1F93026CCD}"/>
          </ac:picMkLst>
        </pc:picChg>
        <pc:picChg chg="add mod ord modCrop">
          <ac:chgData name="Andrew Rohne" userId="513664d0-c9c1-41c9-b3ed-c6f18490ba64" providerId="ADAL" clId="{D4671707-E537-4A74-A951-DA64A22E5700}" dt="2020-09-10T21:31:00.088" v="5573" actId="1076"/>
          <ac:picMkLst>
            <pc:docMk/>
            <pc:sldMk cId="1892286966" sldId="341"/>
            <ac:picMk id="9" creationId="{687B9D9F-7F22-47EF-9559-CD543D7A72B5}"/>
          </ac:picMkLst>
        </pc:picChg>
        <pc:picChg chg="add mod">
          <ac:chgData name="Andrew Rohne" userId="513664d0-c9c1-41c9-b3ed-c6f18490ba64" providerId="ADAL" clId="{D4671707-E537-4A74-A951-DA64A22E5700}" dt="2020-09-11T12:58:11.064" v="5852" actId="1076"/>
          <ac:picMkLst>
            <pc:docMk/>
            <pc:sldMk cId="1892286966" sldId="341"/>
            <ac:picMk id="1028" creationId="{97FB1F9C-54E0-4E44-A551-8F62794ECABE}"/>
          </ac:picMkLst>
        </pc:picChg>
      </pc:sldChg>
      <pc:sldChg chg="addSp modSp new del mod">
        <pc:chgData name="Andrew Rohne" userId="513664d0-c9c1-41c9-b3ed-c6f18490ba64" providerId="ADAL" clId="{D4671707-E537-4A74-A951-DA64A22E5700}" dt="2020-09-11T15:00:07.949" v="6386" actId="2696"/>
        <pc:sldMkLst>
          <pc:docMk/>
          <pc:sldMk cId="561383609" sldId="342"/>
        </pc:sldMkLst>
        <pc:spChg chg="mod">
          <ac:chgData name="Andrew Rohne" userId="513664d0-c9c1-41c9-b3ed-c6f18490ba64" providerId="ADAL" clId="{D4671707-E537-4A74-A951-DA64A22E5700}" dt="2020-09-10T13:42:34.864" v="242" actId="5793"/>
          <ac:spMkLst>
            <pc:docMk/>
            <pc:sldMk cId="561383609" sldId="342"/>
            <ac:spMk id="2" creationId="{11E791A3-76DA-4678-ABF5-C509F0AB0F2B}"/>
          </ac:spMkLst>
        </pc:spChg>
        <pc:picChg chg="add mod">
          <ac:chgData name="Andrew Rohne" userId="513664d0-c9c1-41c9-b3ed-c6f18490ba64" providerId="ADAL" clId="{D4671707-E537-4A74-A951-DA64A22E5700}" dt="2020-09-10T13:44:48.926" v="248" actId="1076"/>
          <ac:picMkLst>
            <pc:docMk/>
            <pc:sldMk cId="561383609" sldId="342"/>
            <ac:picMk id="5" creationId="{39BB281C-8D3C-4EBC-B32A-FF3378AB366C}"/>
          </ac:picMkLst>
        </pc:picChg>
        <pc:picChg chg="add mod">
          <ac:chgData name="Andrew Rohne" userId="513664d0-c9c1-41c9-b3ed-c6f18490ba64" providerId="ADAL" clId="{D4671707-E537-4A74-A951-DA64A22E5700}" dt="2020-09-10T15:16:28.092" v="267" actId="1076"/>
          <ac:picMkLst>
            <pc:docMk/>
            <pc:sldMk cId="561383609" sldId="342"/>
            <ac:picMk id="7" creationId="{EF232C23-34DA-4FDA-B2C5-7C01A78F80C2}"/>
          </ac:picMkLst>
        </pc:picChg>
        <pc:picChg chg="add mod">
          <ac:chgData name="Andrew Rohne" userId="513664d0-c9c1-41c9-b3ed-c6f18490ba64" providerId="ADAL" clId="{D4671707-E537-4A74-A951-DA64A22E5700}" dt="2020-09-10T13:44:14.333" v="244" actId="1076"/>
          <ac:picMkLst>
            <pc:docMk/>
            <pc:sldMk cId="561383609" sldId="342"/>
            <ac:picMk id="2050" creationId="{27BE0F6E-3C95-4581-89B8-1B5F7C92A2C9}"/>
          </ac:picMkLst>
        </pc:picChg>
      </pc:sldChg>
      <pc:sldChg chg="addSp delSp modSp new mod">
        <pc:chgData name="Andrew Rohne" userId="513664d0-c9c1-41c9-b3ed-c6f18490ba64" providerId="ADAL" clId="{D4671707-E537-4A74-A951-DA64A22E5700}" dt="2020-09-11T13:37:26.273" v="5869" actId="1076"/>
        <pc:sldMkLst>
          <pc:docMk/>
          <pc:sldMk cId="3431895071" sldId="343"/>
        </pc:sldMkLst>
        <pc:spChg chg="add del">
          <ac:chgData name="Andrew Rohne" userId="513664d0-c9c1-41c9-b3ed-c6f18490ba64" providerId="ADAL" clId="{D4671707-E537-4A74-A951-DA64A22E5700}" dt="2020-09-10T14:20:09.021" v="260"/>
          <ac:spMkLst>
            <pc:docMk/>
            <pc:sldMk cId="3431895071" sldId="343"/>
            <ac:spMk id="2" creationId="{00035314-6EB4-4819-92B4-EAFD869E5761}"/>
          </ac:spMkLst>
        </pc:spChg>
        <pc:spChg chg="add del">
          <ac:chgData name="Andrew Rohne" userId="513664d0-c9c1-41c9-b3ed-c6f18490ba64" providerId="ADAL" clId="{D4671707-E537-4A74-A951-DA64A22E5700}" dt="2020-09-11T13:37:21.820" v="5867"/>
          <ac:spMkLst>
            <pc:docMk/>
            <pc:sldMk cId="3431895071" sldId="343"/>
            <ac:spMk id="2" creationId="{DFCF2220-1872-424E-AE27-6C47B9130811}"/>
          </ac:spMkLst>
        </pc:spChg>
        <pc:picChg chg="add del mod">
          <ac:chgData name="Andrew Rohne" userId="513664d0-c9c1-41c9-b3ed-c6f18490ba64" providerId="ADAL" clId="{D4671707-E537-4A74-A951-DA64A22E5700}" dt="2020-09-11T13:37:19.101" v="5865" actId="478"/>
          <ac:picMkLst>
            <pc:docMk/>
            <pc:sldMk cId="3431895071" sldId="343"/>
            <ac:picMk id="3" creationId="{996878B9-EB9E-4137-B589-E79AFC153A3D}"/>
          </ac:picMkLst>
        </pc:picChg>
        <pc:picChg chg="add mod">
          <ac:chgData name="Andrew Rohne" userId="513664d0-c9c1-41c9-b3ed-c6f18490ba64" providerId="ADAL" clId="{D4671707-E537-4A74-A951-DA64A22E5700}" dt="2020-09-11T13:37:26.273" v="5869" actId="1076"/>
          <ac:picMkLst>
            <pc:docMk/>
            <pc:sldMk cId="3431895071" sldId="343"/>
            <ac:picMk id="4" creationId="{9A65B625-B23B-4016-836F-36981A5207D6}"/>
          </ac:picMkLst>
        </pc:picChg>
      </pc:sldChg>
      <pc:sldChg chg="addSp delSp modSp new mod">
        <pc:chgData name="Andrew Rohne" userId="513664d0-c9c1-41c9-b3ed-c6f18490ba64" providerId="ADAL" clId="{D4671707-E537-4A74-A951-DA64A22E5700}" dt="2020-09-11T13:37:05.823" v="5864" actId="1076"/>
        <pc:sldMkLst>
          <pc:docMk/>
          <pc:sldMk cId="2257058488" sldId="344"/>
        </pc:sldMkLst>
        <pc:spChg chg="add del">
          <ac:chgData name="Andrew Rohne" userId="513664d0-c9c1-41c9-b3ed-c6f18490ba64" providerId="ADAL" clId="{D4671707-E537-4A74-A951-DA64A22E5700}" dt="2020-09-11T13:37:02.625" v="5862"/>
          <ac:spMkLst>
            <pc:docMk/>
            <pc:sldMk cId="2257058488" sldId="344"/>
            <ac:spMk id="2" creationId="{1E541B04-638A-4620-AC46-525A1EAF7670}"/>
          </ac:spMkLst>
        </pc:spChg>
        <pc:spChg chg="add del">
          <ac:chgData name="Andrew Rohne" userId="513664d0-c9c1-41c9-b3ed-c6f18490ba64" providerId="ADAL" clId="{D4671707-E537-4A74-A951-DA64A22E5700}" dt="2020-09-10T15:17:42.178" v="270"/>
          <ac:spMkLst>
            <pc:docMk/>
            <pc:sldMk cId="2257058488" sldId="344"/>
            <ac:spMk id="2" creationId="{A9A9EA38-A736-4409-9838-746FA312500E}"/>
          </ac:spMkLst>
        </pc:spChg>
        <pc:picChg chg="add del mod">
          <ac:chgData name="Andrew Rohne" userId="513664d0-c9c1-41c9-b3ed-c6f18490ba64" providerId="ADAL" clId="{D4671707-E537-4A74-A951-DA64A22E5700}" dt="2020-09-11T13:36:58.983" v="5860" actId="478"/>
          <ac:picMkLst>
            <pc:docMk/>
            <pc:sldMk cId="2257058488" sldId="344"/>
            <ac:picMk id="3" creationId="{B6E3693D-40A2-4001-944D-5E4A88BC1851}"/>
          </ac:picMkLst>
        </pc:picChg>
        <pc:picChg chg="add mod">
          <ac:chgData name="Andrew Rohne" userId="513664d0-c9c1-41c9-b3ed-c6f18490ba64" providerId="ADAL" clId="{D4671707-E537-4A74-A951-DA64A22E5700}" dt="2020-09-11T13:37:05.823" v="5864" actId="1076"/>
          <ac:picMkLst>
            <pc:docMk/>
            <pc:sldMk cId="2257058488" sldId="344"/>
            <ac:picMk id="4" creationId="{6A03572F-E85E-4231-9C26-5BE6743E8D64}"/>
          </ac:picMkLst>
        </pc:picChg>
      </pc:sldChg>
      <pc:sldChg chg="addSp delSp modSp new mod modClrScheme chgLayout">
        <pc:chgData name="Andrew Rohne" userId="513664d0-c9c1-41c9-b3ed-c6f18490ba64" providerId="ADAL" clId="{D4671707-E537-4A74-A951-DA64A22E5700}" dt="2020-09-10T15:21:07.990" v="355" actId="1076"/>
        <pc:sldMkLst>
          <pc:docMk/>
          <pc:sldMk cId="4148861222" sldId="345"/>
        </pc:sldMkLst>
        <pc:spChg chg="del">
          <ac:chgData name="Andrew Rohne" userId="513664d0-c9c1-41c9-b3ed-c6f18490ba64" providerId="ADAL" clId="{D4671707-E537-4A74-A951-DA64A22E5700}" dt="2020-09-10T15:21:01.467" v="353" actId="700"/>
          <ac:spMkLst>
            <pc:docMk/>
            <pc:sldMk cId="4148861222" sldId="345"/>
            <ac:spMk id="2" creationId="{72DC9722-AD8A-4CEB-803F-D4B149D21758}"/>
          </ac:spMkLst>
        </pc:spChg>
        <pc:spChg chg="del">
          <ac:chgData name="Andrew Rohne" userId="513664d0-c9c1-41c9-b3ed-c6f18490ba64" providerId="ADAL" clId="{D4671707-E537-4A74-A951-DA64A22E5700}" dt="2020-09-10T15:21:01.467" v="353" actId="700"/>
          <ac:spMkLst>
            <pc:docMk/>
            <pc:sldMk cId="4148861222" sldId="345"/>
            <ac:spMk id="3" creationId="{B5534766-88CB-4130-A5D1-8448531E6FC6}"/>
          </ac:spMkLst>
        </pc:spChg>
        <pc:picChg chg="add mod">
          <ac:chgData name="Andrew Rohne" userId="513664d0-c9c1-41c9-b3ed-c6f18490ba64" providerId="ADAL" clId="{D4671707-E537-4A74-A951-DA64A22E5700}" dt="2020-09-10T15:21:07.990" v="355" actId="1076"/>
          <ac:picMkLst>
            <pc:docMk/>
            <pc:sldMk cId="4148861222" sldId="345"/>
            <ac:picMk id="5122" creationId="{3A093F33-D49A-4BA0-B5DC-0E9F5CE2329A}"/>
          </ac:picMkLst>
        </pc:picChg>
      </pc:sldChg>
      <pc:sldChg chg="addSp modSp new mod modClrScheme chgLayout">
        <pc:chgData name="Andrew Rohne" userId="513664d0-c9c1-41c9-b3ed-c6f18490ba64" providerId="ADAL" clId="{D4671707-E537-4A74-A951-DA64A22E5700}" dt="2020-09-11T13:45:38.537" v="5888" actId="20577"/>
        <pc:sldMkLst>
          <pc:docMk/>
          <pc:sldMk cId="1446003842" sldId="346"/>
        </pc:sldMkLst>
        <pc:spChg chg="add mod">
          <ac:chgData name="Andrew Rohne" userId="513664d0-c9c1-41c9-b3ed-c6f18490ba64" providerId="ADAL" clId="{D4671707-E537-4A74-A951-DA64A22E5700}" dt="2020-09-11T13:45:38.537" v="5888" actId="20577"/>
          <ac:spMkLst>
            <pc:docMk/>
            <pc:sldMk cId="1446003842" sldId="346"/>
            <ac:spMk id="2" creationId="{3C58F438-FBD4-4497-8FAD-270D7A51F974}"/>
          </ac:spMkLst>
        </pc:spChg>
      </pc:sldChg>
      <pc:sldChg chg="addSp delSp modSp new mod modClrScheme chgLayout">
        <pc:chgData name="Andrew Rohne" userId="513664d0-c9c1-41c9-b3ed-c6f18490ba64" providerId="ADAL" clId="{D4671707-E537-4A74-A951-DA64A22E5700}" dt="2020-09-11T15:17:16.173" v="6665" actId="207"/>
        <pc:sldMkLst>
          <pc:docMk/>
          <pc:sldMk cId="3319098801" sldId="347"/>
        </pc:sldMkLst>
        <pc:spChg chg="add mod">
          <ac:chgData name="Andrew Rohne" userId="513664d0-c9c1-41c9-b3ed-c6f18490ba64" providerId="ADAL" clId="{D4671707-E537-4A74-A951-DA64A22E5700}" dt="2020-09-10T15:52:42.438" v="541" actId="20577"/>
          <ac:spMkLst>
            <pc:docMk/>
            <pc:sldMk cId="3319098801" sldId="347"/>
            <ac:spMk id="2" creationId="{E99D93DC-8918-45EB-A51B-40CE100455B7}"/>
          </ac:spMkLst>
        </pc:spChg>
        <pc:spChg chg="add mod">
          <ac:chgData name="Andrew Rohne" userId="513664d0-c9c1-41c9-b3ed-c6f18490ba64" providerId="ADAL" clId="{D4671707-E537-4A74-A951-DA64A22E5700}" dt="2020-09-11T15:17:16.173" v="6665" actId="207"/>
          <ac:spMkLst>
            <pc:docMk/>
            <pc:sldMk cId="3319098801" sldId="347"/>
            <ac:spMk id="3" creationId="{2ACC069F-2E30-4E15-A417-2BA6250FB51E}"/>
          </ac:spMkLst>
        </pc:spChg>
        <pc:spChg chg="add mod">
          <ac:chgData name="Andrew Rohne" userId="513664d0-c9c1-41c9-b3ed-c6f18490ba64" providerId="ADAL" clId="{D4671707-E537-4A74-A951-DA64A22E5700}" dt="2020-09-11T15:15:50.655" v="6506" actId="115"/>
          <ac:spMkLst>
            <pc:docMk/>
            <pc:sldMk cId="3319098801" sldId="347"/>
            <ac:spMk id="13" creationId="{EDCBED59-E906-4F88-8D98-072F1C989EDA}"/>
          </ac:spMkLst>
        </pc:spChg>
        <pc:spChg chg="add mod">
          <ac:chgData name="Andrew Rohne" userId="513664d0-c9c1-41c9-b3ed-c6f18490ba64" providerId="ADAL" clId="{D4671707-E537-4A74-A951-DA64A22E5700}" dt="2020-09-11T15:15:21.580" v="6488" actId="20577"/>
          <ac:spMkLst>
            <pc:docMk/>
            <pc:sldMk cId="3319098801" sldId="347"/>
            <ac:spMk id="14" creationId="{1FC77AF6-9D5C-4820-9E5D-7F0B68E9F752}"/>
          </ac:spMkLst>
        </pc:spChg>
        <pc:spChg chg="add del mod">
          <ac:chgData name="Andrew Rohne" userId="513664d0-c9c1-41c9-b3ed-c6f18490ba64" providerId="ADAL" clId="{D4671707-E537-4A74-A951-DA64A22E5700}" dt="2020-09-10T16:02:01.086" v="750" actId="478"/>
          <ac:spMkLst>
            <pc:docMk/>
            <pc:sldMk cId="3319098801" sldId="347"/>
            <ac:spMk id="15" creationId="{21412C67-0DE4-4C45-99C2-E5C429A842C6}"/>
          </ac:spMkLst>
        </pc:spChg>
        <pc:grpChg chg="add del mod">
          <ac:chgData name="Andrew Rohne" userId="513664d0-c9c1-41c9-b3ed-c6f18490ba64" providerId="ADAL" clId="{D4671707-E537-4A74-A951-DA64A22E5700}" dt="2020-09-10T15:51:32.637" v="520" actId="478"/>
          <ac:grpSpMkLst>
            <pc:docMk/>
            <pc:sldMk cId="3319098801" sldId="347"/>
            <ac:grpSpMk id="7" creationId="{6C7FA40C-BF89-47AB-8DA4-96774F1804F1}"/>
          </ac:grpSpMkLst>
        </pc:grpChg>
        <pc:grpChg chg="add mod">
          <ac:chgData name="Andrew Rohne" userId="513664d0-c9c1-41c9-b3ed-c6f18490ba64" providerId="ADAL" clId="{D4671707-E537-4A74-A951-DA64A22E5700}" dt="2020-09-10T15:52:28.731" v="533" actId="14100"/>
          <ac:grpSpMkLst>
            <pc:docMk/>
            <pc:sldMk cId="3319098801" sldId="347"/>
            <ac:grpSpMk id="12" creationId="{723E1EC3-0732-4E72-A0BD-0500FD8086D6}"/>
          </ac:grpSpMkLst>
        </pc:grpChg>
        <pc:picChg chg="add mod modCrop">
          <ac:chgData name="Andrew Rohne" userId="513664d0-c9c1-41c9-b3ed-c6f18490ba64" providerId="ADAL" clId="{D4671707-E537-4A74-A951-DA64A22E5700}" dt="2020-09-10T15:50:08.494" v="508" actId="164"/>
          <ac:picMkLst>
            <pc:docMk/>
            <pc:sldMk cId="3319098801" sldId="347"/>
            <ac:picMk id="4" creationId="{ED9F4093-591B-45F3-B900-53921FB91477}"/>
          </ac:picMkLst>
        </pc:picChg>
        <pc:picChg chg="add mod modCrop">
          <ac:chgData name="Andrew Rohne" userId="513664d0-c9c1-41c9-b3ed-c6f18490ba64" providerId="ADAL" clId="{D4671707-E537-4A74-A951-DA64A22E5700}" dt="2020-09-10T15:50:08.494" v="508" actId="164"/>
          <ac:picMkLst>
            <pc:docMk/>
            <pc:sldMk cId="3319098801" sldId="347"/>
            <ac:picMk id="6" creationId="{358C6EFD-3CBE-4396-96E0-58BC675F2524}"/>
          </ac:picMkLst>
        </pc:picChg>
        <pc:picChg chg="add mod modCrop">
          <ac:chgData name="Andrew Rohne" userId="513664d0-c9c1-41c9-b3ed-c6f18490ba64" providerId="ADAL" clId="{D4671707-E537-4A74-A951-DA64A22E5700}" dt="2020-09-10T15:52:15.991" v="530" actId="164"/>
          <ac:picMkLst>
            <pc:docMk/>
            <pc:sldMk cId="3319098801" sldId="347"/>
            <ac:picMk id="9" creationId="{6B1C2DCF-DF99-4B6F-8D64-A949D4774134}"/>
          </ac:picMkLst>
        </pc:picChg>
        <pc:picChg chg="add mod modCrop">
          <ac:chgData name="Andrew Rohne" userId="513664d0-c9c1-41c9-b3ed-c6f18490ba64" providerId="ADAL" clId="{D4671707-E537-4A74-A951-DA64A22E5700}" dt="2020-09-10T15:52:15.991" v="530" actId="164"/>
          <ac:picMkLst>
            <pc:docMk/>
            <pc:sldMk cId="3319098801" sldId="347"/>
            <ac:picMk id="11" creationId="{C8A1A006-48A6-4671-805F-D9FE738E0397}"/>
          </ac:picMkLst>
        </pc:picChg>
      </pc:sldChg>
      <pc:sldChg chg="addSp delSp modSp new mod">
        <pc:chgData name="Andrew Rohne" userId="513664d0-c9c1-41c9-b3ed-c6f18490ba64" providerId="ADAL" clId="{D4671707-E537-4A74-A951-DA64A22E5700}" dt="2020-09-11T15:21:20.376" v="6930" actId="478"/>
        <pc:sldMkLst>
          <pc:docMk/>
          <pc:sldMk cId="2037319297" sldId="348"/>
        </pc:sldMkLst>
        <pc:spChg chg="mod">
          <ac:chgData name="Andrew Rohne" userId="513664d0-c9c1-41c9-b3ed-c6f18490ba64" providerId="ADAL" clId="{D4671707-E537-4A74-A951-DA64A22E5700}" dt="2020-09-10T16:07:29.770" v="792" actId="20577"/>
          <ac:spMkLst>
            <pc:docMk/>
            <pc:sldMk cId="2037319297" sldId="348"/>
            <ac:spMk id="2" creationId="{49469752-8E00-430E-814B-B41EBCF194D4}"/>
          </ac:spMkLst>
        </pc:spChg>
        <pc:spChg chg="mod">
          <ac:chgData name="Andrew Rohne" userId="513664d0-c9c1-41c9-b3ed-c6f18490ba64" providerId="ADAL" clId="{D4671707-E537-4A74-A951-DA64A22E5700}" dt="2020-09-11T15:21:17.206" v="6929" actId="207"/>
          <ac:spMkLst>
            <pc:docMk/>
            <pc:sldMk cId="2037319297" sldId="348"/>
            <ac:spMk id="3" creationId="{DB91D891-7B9B-4E0C-9C24-CFB06F1C7106}"/>
          </ac:spMkLst>
        </pc:spChg>
        <pc:spChg chg="add del mod">
          <ac:chgData name="Andrew Rohne" userId="513664d0-c9c1-41c9-b3ed-c6f18490ba64" providerId="ADAL" clId="{D4671707-E537-4A74-A951-DA64A22E5700}" dt="2020-09-11T15:21:20.376" v="6930" actId="478"/>
          <ac:spMkLst>
            <pc:docMk/>
            <pc:sldMk cId="2037319297" sldId="348"/>
            <ac:spMk id="5" creationId="{E5926710-DAB4-4D6F-9D68-469BA5CE1B3D}"/>
          </ac:spMkLst>
        </pc:spChg>
      </pc:sldChg>
      <pc:sldChg chg="addSp delSp modSp new mod">
        <pc:chgData name="Andrew Rohne" userId="513664d0-c9c1-41c9-b3ed-c6f18490ba64" providerId="ADAL" clId="{D4671707-E537-4A74-A951-DA64A22E5700}" dt="2020-09-11T15:22:41.434" v="7032" actId="1038"/>
        <pc:sldMkLst>
          <pc:docMk/>
          <pc:sldMk cId="1809425948" sldId="349"/>
        </pc:sldMkLst>
        <pc:spChg chg="mod">
          <ac:chgData name="Andrew Rohne" userId="513664d0-c9c1-41c9-b3ed-c6f18490ba64" providerId="ADAL" clId="{D4671707-E537-4A74-A951-DA64A22E5700}" dt="2020-09-10T16:10:52.824" v="1236" actId="6549"/>
          <ac:spMkLst>
            <pc:docMk/>
            <pc:sldMk cId="1809425948" sldId="349"/>
            <ac:spMk id="2" creationId="{9CA10BC9-5DC5-4714-B19A-63652098F119}"/>
          </ac:spMkLst>
        </pc:spChg>
        <pc:spChg chg="mod">
          <ac:chgData name="Andrew Rohne" userId="513664d0-c9c1-41c9-b3ed-c6f18490ba64" providerId="ADAL" clId="{D4671707-E537-4A74-A951-DA64A22E5700}" dt="2020-09-11T15:22:28.618" v="6971" actId="20577"/>
          <ac:spMkLst>
            <pc:docMk/>
            <pc:sldMk cId="1809425948" sldId="349"/>
            <ac:spMk id="3" creationId="{DFF44D1C-8B37-4407-AF49-036A574D11FA}"/>
          </ac:spMkLst>
        </pc:spChg>
        <pc:spChg chg="add mod">
          <ac:chgData name="Andrew Rohne" userId="513664d0-c9c1-41c9-b3ed-c6f18490ba64" providerId="ADAL" clId="{D4671707-E537-4A74-A951-DA64A22E5700}" dt="2020-09-11T15:22:41.434" v="7032" actId="1038"/>
          <ac:spMkLst>
            <pc:docMk/>
            <pc:sldMk cId="1809425948" sldId="349"/>
            <ac:spMk id="4" creationId="{605BBCDD-D597-4B26-B152-09ACE9359F71}"/>
          </ac:spMkLst>
        </pc:spChg>
        <pc:spChg chg="add mod">
          <ac:chgData name="Andrew Rohne" userId="513664d0-c9c1-41c9-b3ed-c6f18490ba64" providerId="ADAL" clId="{D4671707-E537-4A74-A951-DA64A22E5700}" dt="2020-09-11T15:22:41.434" v="7032" actId="1038"/>
          <ac:spMkLst>
            <pc:docMk/>
            <pc:sldMk cId="1809425948" sldId="349"/>
            <ac:spMk id="6" creationId="{5E8CFE1D-5605-422C-91FE-610CDA431CD1}"/>
          </ac:spMkLst>
        </pc:spChg>
        <pc:spChg chg="add mod">
          <ac:chgData name="Andrew Rohne" userId="513664d0-c9c1-41c9-b3ed-c6f18490ba64" providerId="ADAL" clId="{D4671707-E537-4A74-A951-DA64A22E5700}" dt="2020-09-11T15:22:41.434" v="7032" actId="1038"/>
          <ac:spMkLst>
            <pc:docMk/>
            <pc:sldMk cId="1809425948" sldId="349"/>
            <ac:spMk id="8" creationId="{CB537302-7C69-4907-A095-4E3A1E873AB3}"/>
          </ac:spMkLst>
        </pc:spChg>
        <pc:spChg chg="add mod">
          <ac:chgData name="Andrew Rohne" userId="513664d0-c9c1-41c9-b3ed-c6f18490ba64" providerId="ADAL" clId="{D4671707-E537-4A74-A951-DA64A22E5700}" dt="2020-09-11T15:22:41.434" v="7032" actId="1038"/>
          <ac:spMkLst>
            <pc:docMk/>
            <pc:sldMk cId="1809425948" sldId="349"/>
            <ac:spMk id="9" creationId="{8D13B5B4-BB7C-4696-95FD-7D5AA1FDB764}"/>
          </ac:spMkLst>
        </pc:spChg>
        <pc:spChg chg="add mod">
          <ac:chgData name="Andrew Rohne" userId="513664d0-c9c1-41c9-b3ed-c6f18490ba64" providerId="ADAL" clId="{D4671707-E537-4A74-A951-DA64A22E5700}" dt="2020-09-11T15:22:41.434" v="7032" actId="1038"/>
          <ac:spMkLst>
            <pc:docMk/>
            <pc:sldMk cId="1809425948" sldId="349"/>
            <ac:spMk id="10" creationId="{B54F3423-E9D3-46C4-B6FB-75089626DFC5}"/>
          </ac:spMkLst>
        </pc:spChg>
        <pc:spChg chg="add mod">
          <ac:chgData name="Andrew Rohne" userId="513664d0-c9c1-41c9-b3ed-c6f18490ba64" providerId="ADAL" clId="{D4671707-E537-4A74-A951-DA64A22E5700}" dt="2020-09-11T15:22:41.434" v="7032" actId="1038"/>
          <ac:spMkLst>
            <pc:docMk/>
            <pc:sldMk cId="1809425948" sldId="349"/>
            <ac:spMk id="11" creationId="{1C6F8BF2-A5F9-49AF-B067-4D42F7847B90}"/>
          </ac:spMkLst>
        </pc:spChg>
        <pc:spChg chg="add del mod">
          <ac:chgData name="Andrew Rohne" userId="513664d0-c9c1-41c9-b3ed-c6f18490ba64" providerId="ADAL" clId="{D4671707-E537-4A74-A951-DA64A22E5700}" dt="2020-09-10T16:13:37.864" v="1338" actId="478"/>
          <ac:spMkLst>
            <pc:docMk/>
            <pc:sldMk cId="1809425948" sldId="349"/>
            <ac:spMk id="12" creationId="{BCF1E391-A5E6-4FA0-AF45-80318129BEE2}"/>
          </ac:spMkLst>
        </pc:spChg>
        <pc:spChg chg="add del">
          <ac:chgData name="Andrew Rohne" userId="513664d0-c9c1-41c9-b3ed-c6f18490ba64" providerId="ADAL" clId="{D4671707-E537-4A74-A951-DA64A22E5700}" dt="2020-09-10T16:13:43.905" v="1340" actId="478"/>
          <ac:spMkLst>
            <pc:docMk/>
            <pc:sldMk cId="1809425948" sldId="349"/>
            <ac:spMk id="13" creationId="{F5837DE2-4BDF-4F79-97E9-7A8F168AF94C}"/>
          </ac:spMkLst>
        </pc:spChg>
        <pc:spChg chg="add mod">
          <ac:chgData name="Andrew Rohne" userId="513664d0-c9c1-41c9-b3ed-c6f18490ba64" providerId="ADAL" clId="{D4671707-E537-4A74-A951-DA64A22E5700}" dt="2020-09-11T15:22:41.434" v="7032" actId="1038"/>
          <ac:spMkLst>
            <pc:docMk/>
            <pc:sldMk cId="1809425948" sldId="349"/>
            <ac:spMk id="15" creationId="{275D941C-5CF1-4014-B96E-CAE650F0E298}"/>
          </ac:spMkLst>
        </pc:spChg>
      </pc:sldChg>
      <pc:sldChg chg="addSp delSp modSp new mod modClrScheme chgLayout">
        <pc:chgData name="Andrew Rohne" userId="513664d0-c9c1-41c9-b3ed-c6f18490ba64" providerId="ADAL" clId="{D4671707-E537-4A74-A951-DA64A22E5700}" dt="2020-09-10T16:20:20.397" v="1418" actId="1076"/>
        <pc:sldMkLst>
          <pc:docMk/>
          <pc:sldMk cId="357462083" sldId="350"/>
        </pc:sldMkLst>
        <pc:spChg chg="del mod ord">
          <ac:chgData name="Andrew Rohne" userId="513664d0-c9c1-41c9-b3ed-c6f18490ba64" providerId="ADAL" clId="{D4671707-E537-4A74-A951-DA64A22E5700}" dt="2020-09-10T16:15:50.260" v="1361" actId="700"/>
          <ac:spMkLst>
            <pc:docMk/>
            <pc:sldMk cId="357462083" sldId="350"/>
            <ac:spMk id="2" creationId="{52C919B6-40BF-4FF8-A373-FF1ABF52AC01}"/>
          </ac:spMkLst>
        </pc:spChg>
        <pc:spChg chg="del">
          <ac:chgData name="Andrew Rohne" userId="513664d0-c9c1-41c9-b3ed-c6f18490ba64" providerId="ADAL" clId="{D4671707-E537-4A74-A951-DA64A22E5700}" dt="2020-09-10T16:15:50.260" v="1361" actId="700"/>
          <ac:spMkLst>
            <pc:docMk/>
            <pc:sldMk cId="357462083" sldId="350"/>
            <ac:spMk id="3" creationId="{3AD10103-83E8-4B0D-90A9-BB41886AC8A8}"/>
          </ac:spMkLst>
        </pc:spChg>
        <pc:spChg chg="add mod ord">
          <ac:chgData name="Andrew Rohne" userId="513664d0-c9c1-41c9-b3ed-c6f18490ba64" providerId="ADAL" clId="{D4671707-E537-4A74-A951-DA64A22E5700}" dt="2020-09-10T16:15:59.363" v="1372" actId="20577"/>
          <ac:spMkLst>
            <pc:docMk/>
            <pc:sldMk cId="357462083" sldId="350"/>
            <ac:spMk id="4" creationId="{CEB4CBA7-8F48-4802-8683-5A7F9F78CC5B}"/>
          </ac:spMkLst>
        </pc:spChg>
        <pc:spChg chg="add del">
          <ac:chgData name="Andrew Rohne" userId="513664d0-c9c1-41c9-b3ed-c6f18490ba64" providerId="ADAL" clId="{D4671707-E537-4A74-A951-DA64A22E5700}" dt="2020-09-10T16:19:49.289" v="1403"/>
          <ac:spMkLst>
            <pc:docMk/>
            <pc:sldMk cId="357462083" sldId="350"/>
            <ac:spMk id="13" creationId="{84BD5A75-1AD0-43AF-8334-0635ACB47106}"/>
          </ac:spMkLst>
        </pc:spChg>
        <pc:spChg chg="add del">
          <ac:chgData name="Andrew Rohne" userId="513664d0-c9c1-41c9-b3ed-c6f18490ba64" providerId="ADAL" clId="{D4671707-E537-4A74-A951-DA64A22E5700}" dt="2020-09-10T16:20:16.420" v="1415"/>
          <ac:spMkLst>
            <pc:docMk/>
            <pc:sldMk cId="357462083" sldId="350"/>
            <ac:spMk id="15" creationId="{F4A93F21-404C-499D-B1BD-E686AB89C1ED}"/>
          </ac:spMkLst>
        </pc:spChg>
        <pc:picChg chg="add mod">
          <ac:chgData name="Andrew Rohne" userId="513664d0-c9c1-41c9-b3ed-c6f18490ba64" providerId="ADAL" clId="{D4671707-E537-4A74-A951-DA64A22E5700}" dt="2020-09-10T16:17:00.240" v="1378" actId="1076"/>
          <ac:picMkLst>
            <pc:docMk/>
            <pc:sldMk cId="357462083" sldId="350"/>
            <ac:picMk id="6" creationId="{4B517F50-1EE0-402C-904D-6ECEC7DEBA76}"/>
          </ac:picMkLst>
        </pc:picChg>
        <pc:picChg chg="add mod">
          <ac:chgData name="Andrew Rohne" userId="513664d0-c9c1-41c9-b3ed-c6f18490ba64" providerId="ADAL" clId="{D4671707-E537-4A74-A951-DA64A22E5700}" dt="2020-09-10T16:17:41.911" v="1381" actId="1076"/>
          <ac:picMkLst>
            <pc:docMk/>
            <pc:sldMk cId="357462083" sldId="350"/>
            <ac:picMk id="8" creationId="{77BDD889-1E4A-47A6-8753-E133D9E597B3}"/>
          </ac:picMkLst>
        </pc:picChg>
        <pc:picChg chg="add mod">
          <ac:chgData name="Andrew Rohne" userId="513664d0-c9c1-41c9-b3ed-c6f18490ba64" providerId="ADAL" clId="{D4671707-E537-4A74-A951-DA64A22E5700}" dt="2020-09-10T16:17:46.277" v="1382" actId="1076"/>
          <ac:picMkLst>
            <pc:docMk/>
            <pc:sldMk cId="357462083" sldId="350"/>
            <ac:picMk id="10" creationId="{EDA4E1D2-5D8E-4F41-8704-38832A1F2148}"/>
          </ac:picMkLst>
        </pc:picChg>
        <pc:picChg chg="add mod">
          <ac:chgData name="Andrew Rohne" userId="513664d0-c9c1-41c9-b3ed-c6f18490ba64" providerId="ADAL" clId="{D4671707-E537-4A74-A951-DA64A22E5700}" dt="2020-09-10T16:17:40.156" v="1380" actId="1076"/>
          <ac:picMkLst>
            <pc:docMk/>
            <pc:sldMk cId="357462083" sldId="350"/>
            <ac:picMk id="12" creationId="{9C34CDD9-C8D7-4AAF-889E-7F4B1C06A4CD}"/>
          </ac:picMkLst>
        </pc:picChg>
        <pc:picChg chg="add mod">
          <ac:chgData name="Andrew Rohne" userId="513664d0-c9c1-41c9-b3ed-c6f18490ba64" providerId="ADAL" clId="{D4671707-E537-4A74-A951-DA64A22E5700}" dt="2020-09-10T16:20:20.397" v="1418" actId="1076"/>
          <ac:picMkLst>
            <pc:docMk/>
            <pc:sldMk cId="357462083" sldId="350"/>
            <ac:picMk id="14" creationId="{63724017-E04E-4B2F-A56A-E1A2C80C4B6E}"/>
          </ac:picMkLst>
        </pc:picChg>
        <pc:picChg chg="add mod">
          <ac:chgData name="Andrew Rohne" userId="513664d0-c9c1-41c9-b3ed-c6f18490ba64" providerId="ADAL" clId="{D4671707-E537-4A74-A951-DA64A22E5700}" dt="2020-09-10T16:20:18.415" v="1417" actId="1076"/>
          <ac:picMkLst>
            <pc:docMk/>
            <pc:sldMk cId="357462083" sldId="350"/>
            <ac:picMk id="16" creationId="{A7FD5198-DB43-4FB1-AB31-B2E40C945FFD}"/>
          </ac:picMkLst>
        </pc:picChg>
      </pc:sldChg>
      <pc:sldChg chg="addSp delSp modSp add mod">
        <pc:chgData name="Andrew Rohne" userId="513664d0-c9c1-41c9-b3ed-c6f18490ba64" providerId="ADAL" clId="{D4671707-E537-4A74-A951-DA64A22E5700}" dt="2020-09-10T16:20:12.361" v="1413" actId="1076"/>
        <pc:sldMkLst>
          <pc:docMk/>
          <pc:sldMk cId="3509434093" sldId="351"/>
        </pc:sldMkLst>
        <pc:spChg chg="mod">
          <ac:chgData name="Andrew Rohne" userId="513664d0-c9c1-41c9-b3ed-c6f18490ba64" providerId="ADAL" clId="{D4671707-E537-4A74-A951-DA64A22E5700}" dt="2020-09-10T16:17:55.994" v="1392" actId="20577"/>
          <ac:spMkLst>
            <pc:docMk/>
            <pc:sldMk cId="3509434093" sldId="351"/>
            <ac:spMk id="4" creationId="{CEB4CBA7-8F48-4802-8683-5A7F9F78CC5B}"/>
          </ac:spMkLst>
        </pc:spChg>
        <pc:spChg chg="add del">
          <ac:chgData name="Andrew Rohne" userId="513664d0-c9c1-41c9-b3ed-c6f18490ba64" providerId="ADAL" clId="{D4671707-E537-4A74-A951-DA64A22E5700}" dt="2020-09-10T16:19:53.816" v="1406"/>
          <ac:spMkLst>
            <pc:docMk/>
            <pc:sldMk cId="3509434093" sldId="351"/>
            <ac:spMk id="9" creationId="{7978E2FC-C87D-4F81-9A6D-649442061943}"/>
          </ac:spMkLst>
        </pc:spChg>
        <pc:spChg chg="add del">
          <ac:chgData name="Andrew Rohne" userId="513664d0-c9c1-41c9-b3ed-c6f18490ba64" providerId="ADAL" clId="{D4671707-E537-4A74-A951-DA64A22E5700}" dt="2020-09-10T16:20:07.855" v="1410"/>
          <ac:spMkLst>
            <pc:docMk/>
            <pc:sldMk cId="3509434093" sldId="351"/>
            <ac:spMk id="13" creationId="{8BB0FAC2-1CB7-41CE-B8B4-EEA24AE78C1F}"/>
          </ac:spMkLst>
        </pc:spChg>
        <pc:picChg chg="add mod">
          <ac:chgData name="Andrew Rohne" userId="513664d0-c9c1-41c9-b3ed-c6f18490ba64" providerId="ADAL" clId="{D4671707-E537-4A74-A951-DA64A22E5700}" dt="2020-09-10T16:18:25.183" v="1396" actId="1076"/>
          <ac:picMkLst>
            <pc:docMk/>
            <pc:sldMk cId="3509434093" sldId="351"/>
            <ac:picMk id="3" creationId="{66EA3142-2859-453C-B7ED-B9C74C9098CB}"/>
          </ac:picMkLst>
        </pc:picChg>
        <pc:picChg chg="del">
          <ac:chgData name="Andrew Rohne" userId="513664d0-c9c1-41c9-b3ed-c6f18490ba64" providerId="ADAL" clId="{D4671707-E537-4A74-A951-DA64A22E5700}" dt="2020-09-10T16:17:57.845" v="1393" actId="478"/>
          <ac:picMkLst>
            <pc:docMk/>
            <pc:sldMk cId="3509434093" sldId="351"/>
            <ac:picMk id="6" creationId="{4B517F50-1EE0-402C-904D-6ECEC7DEBA76}"/>
          </ac:picMkLst>
        </pc:picChg>
        <pc:picChg chg="add mod">
          <ac:chgData name="Andrew Rohne" userId="513664d0-c9c1-41c9-b3ed-c6f18490ba64" providerId="ADAL" clId="{D4671707-E537-4A74-A951-DA64A22E5700}" dt="2020-09-10T16:18:52.253" v="1401" actId="1076"/>
          <ac:picMkLst>
            <pc:docMk/>
            <pc:sldMk cId="3509434093" sldId="351"/>
            <ac:picMk id="7" creationId="{DB38A7C2-5E96-4C97-94F5-11DBA58D7795}"/>
          </ac:picMkLst>
        </pc:picChg>
        <pc:picChg chg="mod">
          <ac:chgData name="Andrew Rohne" userId="513664d0-c9c1-41c9-b3ed-c6f18490ba64" providerId="ADAL" clId="{D4671707-E537-4A74-A951-DA64A22E5700}" dt="2020-09-10T16:20:12.361" v="1413" actId="1076"/>
          <ac:picMkLst>
            <pc:docMk/>
            <pc:sldMk cId="3509434093" sldId="351"/>
            <ac:picMk id="8" creationId="{77BDD889-1E4A-47A6-8753-E133D9E597B3}"/>
          </ac:picMkLst>
        </pc:picChg>
        <pc:picChg chg="mod">
          <ac:chgData name="Andrew Rohne" userId="513664d0-c9c1-41c9-b3ed-c6f18490ba64" providerId="ADAL" clId="{D4671707-E537-4A74-A951-DA64A22E5700}" dt="2020-09-10T16:18:32.220" v="1399" actId="1076"/>
          <ac:picMkLst>
            <pc:docMk/>
            <pc:sldMk cId="3509434093" sldId="351"/>
            <ac:picMk id="10" creationId="{EDA4E1D2-5D8E-4F41-8704-38832A1F2148}"/>
          </ac:picMkLst>
        </pc:picChg>
        <pc:picChg chg="add mod">
          <ac:chgData name="Andrew Rohne" userId="513664d0-c9c1-41c9-b3ed-c6f18490ba64" providerId="ADAL" clId="{D4671707-E537-4A74-A951-DA64A22E5700}" dt="2020-09-10T16:19:57.166" v="1408" actId="1076"/>
          <ac:picMkLst>
            <pc:docMk/>
            <pc:sldMk cId="3509434093" sldId="351"/>
            <ac:picMk id="11" creationId="{BE1204B2-4AC3-417E-B334-5E880E317E53}"/>
          </ac:picMkLst>
        </pc:picChg>
        <pc:picChg chg="del">
          <ac:chgData name="Andrew Rohne" userId="513664d0-c9c1-41c9-b3ed-c6f18490ba64" providerId="ADAL" clId="{D4671707-E537-4A74-A951-DA64A22E5700}" dt="2020-09-10T16:17:58.432" v="1394" actId="478"/>
          <ac:picMkLst>
            <pc:docMk/>
            <pc:sldMk cId="3509434093" sldId="351"/>
            <ac:picMk id="12" creationId="{9C34CDD9-C8D7-4AAF-889E-7F4B1C06A4CD}"/>
          </ac:picMkLst>
        </pc:picChg>
        <pc:picChg chg="add mod">
          <ac:chgData name="Andrew Rohne" userId="513664d0-c9c1-41c9-b3ed-c6f18490ba64" providerId="ADAL" clId="{D4671707-E537-4A74-A951-DA64A22E5700}" dt="2020-09-10T16:20:09.849" v="1412" actId="1076"/>
          <ac:picMkLst>
            <pc:docMk/>
            <pc:sldMk cId="3509434093" sldId="351"/>
            <ac:picMk id="14" creationId="{86DDB06C-574A-4985-A4F6-1B56AB8024FA}"/>
          </ac:picMkLst>
        </pc:picChg>
      </pc:sldChg>
      <pc:sldChg chg="addSp delSp modSp add mod">
        <pc:chgData name="Andrew Rohne" userId="513664d0-c9c1-41c9-b3ed-c6f18490ba64" providerId="ADAL" clId="{D4671707-E537-4A74-A951-DA64A22E5700}" dt="2020-09-10T18:44:03.386" v="1822" actId="166"/>
        <pc:sldMkLst>
          <pc:docMk/>
          <pc:sldMk cId="3579092760" sldId="352"/>
        </pc:sldMkLst>
        <pc:spChg chg="add del">
          <ac:chgData name="Andrew Rohne" userId="513664d0-c9c1-41c9-b3ed-c6f18490ba64" providerId="ADAL" clId="{D4671707-E537-4A74-A951-DA64A22E5700}" dt="2020-09-10T16:22:18.312" v="1428"/>
          <ac:spMkLst>
            <pc:docMk/>
            <pc:sldMk cId="3579092760" sldId="352"/>
            <ac:spMk id="2" creationId="{1E9B752C-4682-4A18-AA78-545EAF5C5911}"/>
          </ac:spMkLst>
        </pc:spChg>
        <pc:spChg chg="mod">
          <ac:chgData name="Andrew Rohne" userId="513664d0-c9c1-41c9-b3ed-c6f18490ba64" providerId="ADAL" clId="{D4671707-E537-4A74-A951-DA64A22E5700}" dt="2020-09-10T16:20:49.772" v="1426" actId="20577"/>
          <ac:spMkLst>
            <pc:docMk/>
            <pc:sldMk cId="3579092760" sldId="352"/>
            <ac:spMk id="4" creationId="{CEB4CBA7-8F48-4802-8683-5A7F9F78CC5B}"/>
          </ac:spMkLst>
        </pc:spChg>
        <pc:spChg chg="add del">
          <ac:chgData name="Andrew Rohne" userId="513664d0-c9c1-41c9-b3ed-c6f18490ba64" providerId="ADAL" clId="{D4671707-E537-4A74-A951-DA64A22E5700}" dt="2020-09-10T16:23:04.892" v="1432"/>
          <ac:spMkLst>
            <pc:docMk/>
            <pc:sldMk cId="3579092760" sldId="352"/>
            <ac:spMk id="5" creationId="{8A4A2B33-48AA-4005-B4B4-90CAE4ED1398}"/>
          </ac:spMkLst>
        </pc:spChg>
        <pc:spChg chg="add del">
          <ac:chgData name="Andrew Rohne" userId="513664d0-c9c1-41c9-b3ed-c6f18490ba64" providerId="ADAL" clId="{D4671707-E537-4A74-A951-DA64A22E5700}" dt="2020-09-10T18:21:01.961" v="1439"/>
          <ac:spMkLst>
            <pc:docMk/>
            <pc:sldMk cId="3579092760" sldId="352"/>
            <ac:spMk id="9" creationId="{30D5C1FC-D3AB-4AF1-B46D-ABAF1C291DB7}"/>
          </ac:spMkLst>
        </pc:spChg>
        <pc:spChg chg="add del">
          <ac:chgData name="Andrew Rohne" userId="513664d0-c9c1-41c9-b3ed-c6f18490ba64" providerId="ADAL" clId="{D4671707-E537-4A74-A951-DA64A22E5700}" dt="2020-09-10T18:21:21.677" v="1443"/>
          <ac:spMkLst>
            <pc:docMk/>
            <pc:sldMk cId="3579092760" sldId="352"/>
            <ac:spMk id="13" creationId="{38CB53EC-A3FF-444E-8ED4-A9E03A0001EA}"/>
          </ac:spMkLst>
        </pc:spChg>
        <pc:spChg chg="add del">
          <ac:chgData name="Andrew Rohne" userId="513664d0-c9c1-41c9-b3ed-c6f18490ba64" providerId="ADAL" clId="{D4671707-E537-4A74-A951-DA64A22E5700}" dt="2020-09-10T18:33:20.737" v="1449"/>
          <ac:spMkLst>
            <pc:docMk/>
            <pc:sldMk cId="3579092760" sldId="352"/>
            <ac:spMk id="17" creationId="{49FB0118-C7C3-40B4-80E1-DBD24B66D573}"/>
          </ac:spMkLst>
        </pc:spChg>
        <pc:spChg chg="add del">
          <ac:chgData name="Andrew Rohne" userId="513664d0-c9c1-41c9-b3ed-c6f18490ba64" providerId="ADAL" clId="{D4671707-E537-4A74-A951-DA64A22E5700}" dt="2020-09-10T18:36:22.615" v="1776"/>
          <ac:spMkLst>
            <pc:docMk/>
            <pc:sldMk cId="3579092760" sldId="352"/>
            <ac:spMk id="19" creationId="{F6FDB9D8-C7EA-4D03-AB51-1782777E49B7}"/>
          </ac:spMkLst>
        </pc:spChg>
        <pc:spChg chg="add del">
          <ac:chgData name="Andrew Rohne" userId="513664d0-c9c1-41c9-b3ed-c6f18490ba64" providerId="ADAL" clId="{D4671707-E537-4A74-A951-DA64A22E5700}" dt="2020-09-10T18:37:02.268" v="1780"/>
          <ac:spMkLst>
            <pc:docMk/>
            <pc:sldMk cId="3579092760" sldId="352"/>
            <ac:spMk id="21" creationId="{6E37A5C1-8C75-42B4-8F6B-495CF7DF5E2E}"/>
          </ac:spMkLst>
        </pc:spChg>
        <pc:spChg chg="add del">
          <ac:chgData name="Andrew Rohne" userId="513664d0-c9c1-41c9-b3ed-c6f18490ba64" providerId="ADAL" clId="{D4671707-E537-4A74-A951-DA64A22E5700}" dt="2020-09-10T18:38:50.029" v="1786"/>
          <ac:spMkLst>
            <pc:docMk/>
            <pc:sldMk cId="3579092760" sldId="352"/>
            <ac:spMk id="23" creationId="{C2781DC1-5B84-437D-8513-8E42BC4E3BB3}"/>
          </ac:spMkLst>
        </pc:spChg>
        <pc:spChg chg="add del">
          <ac:chgData name="Andrew Rohne" userId="513664d0-c9c1-41c9-b3ed-c6f18490ba64" providerId="ADAL" clId="{D4671707-E537-4A74-A951-DA64A22E5700}" dt="2020-09-10T18:39:09.313" v="1789"/>
          <ac:spMkLst>
            <pc:docMk/>
            <pc:sldMk cId="3579092760" sldId="352"/>
            <ac:spMk id="25" creationId="{98665BFF-E313-422D-ABFF-B13B70E383C8}"/>
          </ac:spMkLst>
        </pc:spChg>
        <pc:spChg chg="add del">
          <ac:chgData name="Andrew Rohne" userId="513664d0-c9c1-41c9-b3ed-c6f18490ba64" providerId="ADAL" clId="{D4671707-E537-4A74-A951-DA64A22E5700}" dt="2020-09-10T18:39:26.559" v="1795"/>
          <ac:spMkLst>
            <pc:docMk/>
            <pc:sldMk cId="3579092760" sldId="352"/>
            <ac:spMk id="27" creationId="{F7F875B6-DA1A-4157-9F9C-5E40C96162B3}"/>
          </ac:spMkLst>
        </pc:spChg>
        <pc:spChg chg="add del">
          <ac:chgData name="Andrew Rohne" userId="513664d0-c9c1-41c9-b3ed-c6f18490ba64" providerId="ADAL" clId="{D4671707-E537-4A74-A951-DA64A22E5700}" dt="2020-09-10T18:42:59.533" v="1799"/>
          <ac:spMkLst>
            <pc:docMk/>
            <pc:sldMk cId="3579092760" sldId="352"/>
            <ac:spMk id="29" creationId="{51A74DAD-61DC-4266-9C47-83080E576A8F}"/>
          </ac:spMkLst>
        </pc:spChg>
        <pc:spChg chg="add del">
          <ac:chgData name="Andrew Rohne" userId="513664d0-c9c1-41c9-b3ed-c6f18490ba64" providerId="ADAL" clId="{D4671707-E537-4A74-A951-DA64A22E5700}" dt="2020-09-10T18:43:08.876" v="1803"/>
          <ac:spMkLst>
            <pc:docMk/>
            <pc:sldMk cId="3579092760" sldId="352"/>
            <ac:spMk id="31" creationId="{5FDE27C0-5BEB-426C-9AAD-D43DCC7BC199}"/>
          </ac:spMkLst>
        </pc:spChg>
        <pc:spChg chg="add del">
          <ac:chgData name="Andrew Rohne" userId="513664d0-c9c1-41c9-b3ed-c6f18490ba64" providerId="ADAL" clId="{D4671707-E537-4A74-A951-DA64A22E5700}" dt="2020-09-10T18:43:26.329" v="1808"/>
          <ac:spMkLst>
            <pc:docMk/>
            <pc:sldMk cId="3579092760" sldId="352"/>
            <ac:spMk id="33" creationId="{F117CB4A-15C7-47C5-B46B-2A41A07CB1C7}"/>
          </ac:spMkLst>
        </pc:spChg>
        <pc:spChg chg="add del">
          <ac:chgData name="Andrew Rohne" userId="513664d0-c9c1-41c9-b3ed-c6f18490ba64" providerId="ADAL" clId="{D4671707-E537-4A74-A951-DA64A22E5700}" dt="2020-09-10T18:43:37.128" v="1812"/>
          <ac:spMkLst>
            <pc:docMk/>
            <pc:sldMk cId="3579092760" sldId="352"/>
            <ac:spMk id="35" creationId="{C6162DD5-F0DA-4744-9370-55C068330168}"/>
          </ac:spMkLst>
        </pc:spChg>
        <pc:spChg chg="add del">
          <ac:chgData name="Andrew Rohne" userId="513664d0-c9c1-41c9-b3ed-c6f18490ba64" providerId="ADAL" clId="{D4671707-E537-4A74-A951-DA64A22E5700}" dt="2020-09-10T18:43:52.823" v="1818"/>
          <ac:spMkLst>
            <pc:docMk/>
            <pc:sldMk cId="3579092760" sldId="352"/>
            <ac:spMk id="37" creationId="{3745F1AB-CCFB-4CD9-B91F-DE7B15B06D65}"/>
          </ac:spMkLst>
        </pc:spChg>
        <pc:picChg chg="add mod">
          <ac:chgData name="Andrew Rohne" userId="513664d0-c9c1-41c9-b3ed-c6f18490ba64" providerId="ADAL" clId="{D4671707-E537-4A74-A951-DA64A22E5700}" dt="2020-09-10T16:22:19.320" v="1430" actId="1076"/>
          <ac:picMkLst>
            <pc:docMk/>
            <pc:sldMk cId="3579092760" sldId="352"/>
            <ac:picMk id="3" creationId="{DBD21F60-AD72-4654-8039-1DFBCC228569}"/>
          </ac:picMkLst>
        </pc:picChg>
        <pc:picChg chg="del">
          <ac:chgData name="Andrew Rohne" userId="513664d0-c9c1-41c9-b3ed-c6f18490ba64" providerId="ADAL" clId="{D4671707-E537-4A74-A951-DA64A22E5700}" dt="2020-09-10T16:20:46.358" v="1421" actId="478"/>
          <ac:picMkLst>
            <pc:docMk/>
            <pc:sldMk cId="3579092760" sldId="352"/>
            <ac:picMk id="6" creationId="{4B517F50-1EE0-402C-904D-6ECEC7DEBA76}"/>
          </ac:picMkLst>
        </pc:picChg>
        <pc:picChg chg="add mod ord">
          <ac:chgData name="Andrew Rohne" userId="513664d0-c9c1-41c9-b3ed-c6f18490ba64" providerId="ADAL" clId="{D4671707-E537-4A74-A951-DA64A22E5700}" dt="2020-09-10T18:44:03.386" v="1822" actId="166"/>
          <ac:picMkLst>
            <pc:docMk/>
            <pc:sldMk cId="3579092760" sldId="352"/>
            <ac:picMk id="7" creationId="{C466AB29-2BE8-4689-AB8E-43BFDDF33EDB}"/>
          </ac:picMkLst>
        </pc:picChg>
        <pc:picChg chg="mod">
          <ac:chgData name="Andrew Rohne" userId="513664d0-c9c1-41c9-b3ed-c6f18490ba64" providerId="ADAL" clId="{D4671707-E537-4A74-A951-DA64A22E5700}" dt="2020-09-10T18:37:06.621" v="1783" actId="1076"/>
          <ac:picMkLst>
            <pc:docMk/>
            <pc:sldMk cId="3579092760" sldId="352"/>
            <ac:picMk id="8" creationId="{77BDD889-1E4A-47A6-8753-E133D9E597B3}"/>
          </ac:picMkLst>
        </pc:picChg>
        <pc:picChg chg="mod">
          <ac:chgData name="Andrew Rohne" userId="513664d0-c9c1-41c9-b3ed-c6f18490ba64" providerId="ADAL" clId="{D4671707-E537-4A74-A951-DA64A22E5700}" dt="2020-09-10T18:43:41.181" v="1815" actId="1076"/>
          <ac:picMkLst>
            <pc:docMk/>
            <pc:sldMk cId="3579092760" sldId="352"/>
            <ac:picMk id="10" creationId="{EDA4E1D2-5D8E-4F41-8704-38832A1F2148}"/>
          </ac:picMkLst>
        </pc:picChg>
        <pc:picChg chg="add del mod">
          <ac:chgData name="Andrew Rohne" userId="513664d0-c9c1-41c9-b3ed-c6f18490ba64" providerId="ADAL" clId="{D4671707-E537-4A74-A951-DA64A22E5700}" dt="2020-09-10T18:21:22.893" v="1445" actId="478"/>
          <ac:picMkLst>
            <pc:docMk/>
            <pc:sldMk cId="3579092760" sldId="352"/>
            <ac:picMk id="11" creationId="{9DFCE28D-8EE8-48F6-A885-B9DF1491DAEB}"/>
          </ac:picMkLst>
        </pc:picChg>
        <pc:picChg chg="del">
          <ac:chgData name="Andrew Rohne" userId="513664d0-c9c1-41c9-b3ed-c6f18490ba64" providerId="ADAL" clId="{D4671707-E537-4A74-A951-DA64A22E5700}" dt="2020-09-10T16:20:46.358" v="1421" actId="478"/>
          <ac:picMkLst>
            <pc:docMk/>
            <pc:sldMk cId="3579092760" sldId="352"/>
            <ac:picMk id="14" creationId="{63724017-E04E-4B2F-A56A-E1A2C80C4B6E}"/>
          </ac:picMkLst>
        </pc:picChg>
        <pc:picChg chg="add mod">
          <ac:chgData name="Andrew Rohne" userId="513664d0-c9c1-41c9-b3ed-c6f18490ba64" providerId="ADAL" clId="{D4671707-E537-4A74-A951-DA64A22E5700}" dt="2020-09-10T18:25:42.181" v="1447" actId="1076"/>
          <ac:picMkLst>
            <pc:docMk/>
            <pc:sldMk cId="3579092760" sldId="352"/>
            <ac:picMk id="15" creationId="{6CC2EE40-F4DF-43E0-9510-A8FE5F19F8B5}"/>
          </ac:picMkLst>
        </pc:picChg>
        <pc:picChg chg="del">
          <ac:chgData name="Andrew Rohne" userId="513664d0-c9c1-41c9-b3ed-c6f18490ba64" providerId="ADAL" clId="{D4671707-E537-4A74-A951-DA64A22E5700}" dt="2020-09-10T16:20:46.358" v="1421" actId="478"/>
          <ac:picMkLst>
            <pc:docMk/>
            <pc:sldMk cId="3579092760" sldId="352"/>
            <ac:picMk id="16" creationId="{A7FD5198-DB43-4FB1-AB31-B2E40C945FFD}"/>
          </ac:picMkLst>
        </pc:picChg>
        <pc:picChg chg="add mod ord">
          <ac:chgData name="Andrew Rohne" userId="513664d0-c9c1-41c9-b3ed-c6f18490ba64" providerId="ADAL" clId="{D4671707-E537-4A74-A951-DA64A22E5700}" dt="2020-09-10T18:43:58.715" v="1821" actId="166"/>
          <ac:picMkLst>
            <pc:docMk/>
            <pc:sldMk cId="3579092760" sldId="352"/>
            <ac:picMk id="18" creationId="{2EE682CD-65CF-484B-B489-7AE6000DAF65}"/>
          </ac:picMkLst>
        </pc:picChg>
        <pc:picChg chg="add mod">
          <ac:chgData name="Andrew Rohne" userId="513664d0-c9c1-41c9-b3ed-c6f18490ba64" providerId="ADAL" clId="{D4671707-E537-4A74-A951-DA64A22E5700}" dt="2020-09-10T18:36:24.654" v="1778" actId="1076"/>
          <ac:picMkLst>
            <pc:docMk/>
            <pc:sldMk cId="3579092760" sldId="352"/>
            <ac:picMk id="20" creationId="{2333AEE9-E127-4CAC-963F-393DEC2FB943}"/>
          </ac:picMkLst>
        </pc:picChg>
        <pc:picChg chg="add mod">
          <ac:chgData name="Andrew Rohne" userId="513664d0-c9c1-41c9-b3ed-c6f18490ba64" providerId="ADAL" clId="{D4671707-E537-4A74-A951-DA64A22E5700}" dt="2020-09-10T18:37:08.021" v="1784" actId="1076"/>
          <ac:picMkLst>
            <pc:docMk/>
            <pc:sldMk cId="3579092760" sldId="352"/>
            <ac:picMk id="22" creationId="{7309630B-B0C1-4673-901F-AE156662BE6B}"/>
          </ac:picMkLst>
        </pc:picChg>
        <pc:picChg chg="add">
          <ac:chgData name="Andrew Rohne" userId="513664d0-c9c1-41c9-b3ed-c6f18490ba64" providerId="ADAL" clId="{D4671707-E537-4A74-A951-DA64A22E5700}" dt="2020-09-10T18:38:50.040" v="1787"/>
          <ac:picMkLst>
            <pc:docMk/>
            <pc:sldMk cId="3579092760" sldId="352"/>
            <ac:picMk id="24" creationId="{0FD02D49-70F9-4C39-B79E-1E7FDBC353B7}"/>
          </ac:picMkLst>
        </pc:picChg>
        <pc:picChg chg="add mod">
          <ac:chgData name="Andrew Rohne" userId="513664d0-c9c1-41c9-b3ed-c6f18490ba64" providerId="ADAL" clId="{D4671707-E537-4A74-A951-DA64A22E5700}" dt="2020-09-10T18:39:12.745" v="1791" actId="1076"/>
          <ac:picMkLst>
            <pc:docMk/>
            <pc:sldMk cId="3579092760" sldId="352"/>
            <ac:picMk id="26" creationId="{BA61AF80-BA31-4426-993F-775F825C63B1}"/>
          </ac:picMkLst>
        </pc:picChg>
        <pc:picChg chg="add mod">
          <ac:chgData name="Andrew Rohne" userId="513664d0-c9c1-41c9-b3ed-c6f18490ba64" providerId="ADAL" clId="{D4671707-E537-4A74-A951-DA64A22E5700}" dt="2020-09-10T18:39:29.198" v="1797" actId="1076"/>
          <ac:picMkLst>
            <pc:docMk/>
            <pc:sldMk cId="3579092760" sldId="352"/>
            <ac:picMk id="28" creationId="{BDA28112-22EB-4917-8E97-B98F52CD5E0A}"/>
          </ac:picMkLst>
        </pc:picChg>
        <pc:picChg chg="add mod">
          <ac:chgData name="Andrew Rohne" userId="513664d0-c9c1-41c9-b3ed-c6f18490ba64" providerId="ADAL" clId="{D4671707-E537-4A74-A951-DA64A22E5700}" dt="2020-09-10T18:43:01.320" v="1801" actId="1076"/>
          <ac:picMkLst>
            <pc:docMk/>
            <pc:sldMk cId="3579092760" sldId="352"/>
            <ac:picMk id="30" creationId="{CCD5C35C-3FB5-468F-B200-601C0357FC05}"/>
          </ac:picMkLst>
        </pc:picChg>
        <pc:picChg chg="add mod">
          <ac:chgData name="Andrew Rohne" userId="513664d0-c9c1-41c9-b3ed-c6f18490ba64" providerId="ADAL" clId="{D4671707-E537-4A74-A951-DA64A22E5700}" dt="2020-09-10T18:43:12.130" v="1806" actId="1076"/>
          <ac:picMkLst>
            <pc:docMk/>
            <pc:sldMk cId="3579092760" sldId="352"/>
            <ac:picMk id="32" creationId="{020B04CB-3401-49CE-99C9-322C9404A2A7}"/>
          </ac:picMkLst>
        </pc:picChg>
        <pc:picChg chg="add mod">
          <ac:chgData name="Andrew Rohne" userId="513664d0-c9c1-41c9-b3ed-c6f18490ba64" providerId="ADAL" clId="{D4671707-E537-4A74-A951-DA64A22E5700}" dt="2020-09-10T18:43:28.358" v="1810" actId="1076"/>
          <ac:picMkLst>
            <pc:docMk/>
            <pc:sldMk cId="3579092760" sldId="352"/>
            <ac:picMk id="34" creationId="{6B4000E1-2FCB-45B4-88F0-8A1EB0D14260}"/>
          </ac:picMkLst>
        </pc:picChg>
        <pc:picChg chg="add mod">
          <ac:chgData name="Andrew Rohne" userId="513664d0-c9c1-41c9-b3ed-c6f18490ba64" providerId="ADAL" clId="{D4671707-E537-4A74-A951-DA64A22E5700}" dt="2020-09-10T18:43:43.697" v="1816" actId="1076"/>
          <ac:picMkLst>
            <pc:docMk/>
            <pc:sldMk cId="3579092760" sldId="352"/>
            <ac:picMk id="36" creationId="{9EDE56D6-82DC-4484-8BDB-601E00357B9D}"/>
          </ac:picMkLst>
        </pc:picChg>
        <pc:picChg chg="add mod">
          <ac:chgData name="Andrew Rohne" userId="513664d0-c9c1-41c9-b3ed-c6f18490ba64" providerId="ADAL" clId="{D4671707-E537-4A74-A951-DA64A22E5700}" dt="2020-09-10T18:43:56.168" v="1820" actId="1076"/>
          <ac:picMkLst>
            <pc:docMk/>
            <pc:sldMk cId="3579092760" sldId="352"/>
            <ac:picMk id="38" creationId="{DE001D74-2162-44B7-BB29-92A3E6CDE41C}"/>
          </ac:picMkLst>
        </pc:picChg>
      </pc:sldChg>
      <pc:sldChg chg="addSp delSp modSp new mod modClrScheme chgLayout">
        <pc:chgData name="Andrew Rohne" userId="513664d0-c9c1-41c9-b3ed-c6f18490ba64" providerId="ADAL" clId="{D4671707-E537-4A74-A951-DA64A22E5700}" dt="2020-09-10T19:00:08.619" v="2097" actId="20577"/>
        <pc:sldMkLst>
          <pc:docMk/>
          <pc:sldMk cId="4059896578" sldId="353"/>
        </pc:sldMkLst>
        <pc:spChg chg="del mod ord">
          <ac:chgData name="Andrew Rohne" userId="513664d0-c9c1-41c9-b3ed-c6f18490ba64" providerId="ADAL" clId="{D4671707-E537-4A74-A951-DA64A22E5700}" dt="2020-09-10T18:33:59.798" v="1453" actId="700"/>
          <ac:spMkLst>
            <pc:docMk/>
            <pc:sldMk cId="4059896578" sldId="353"/>
            <ac:spMk id="2" creationId="{D8DD6E3A-38DA-44A3-B065-7DCFAD86AB05}"/>
          </ac:spMkLst>
        </pc:spChg>
        <pc:spChg chg="add mod ord">
          <ac:chgData name="Andrew Rohne" userId="513664d0-c9c1-41c9-b3ed-c6f18490ba64" providerId="ADAL" clId="{D4671707-E537-4A74-A951-DA64A22E5700}" dt="2020-09-10T18:34:07.478" v="1486" actId="5793"/>
          <ac:spMkLst>
            <pc:docMk/>
            <pc:sldMk cId="4059896578" sldId="353"/>
            <ac:spMk id="3" creationId="{D7F2896E-DF3D-40B4-9194-CD53FC16C088}"/>
          </ac:spMkLst>
        </pc:spChg>
        <pc:spChg chg="add mod ord">
          <ac:chgData name="Andrew Rohne" userId="513664d0-c9c1-41c9-b3ed-c6f18490ba64" providerId="ADAL" clId="{D4671707-E537-4A74-A951-DA64A22E5700}" dt="2020-09-10T19:00:08.619" v="2097" actId="20577"/>
          <ac:spMkLst>
            <pc:docMk/>
            <pc:sldMk cId="4059896578" sldId="353"/>
            <ac:spMk id="4" creationId="{8402F5BA-BFBD-4725-8F3C-FE2899A6C482}"/>
          </ac:spMkLst>
        </pc:spChg>
      </pc:sldChg>
      <pc:sldChg chg="addSp delSp modSp new mod modClrScheme chgLayout">
        <pc:chgData name="Andrew Rohne" userId="513664d0-c9c1-41c9-b3ed-c6f18490ba64" providerId="ADAL" clId="{D4671707-E537-4A74-A951-DA64A22E5700}" dt="2020-09-11T14:22:56.916" v="5993" actId="20577"/>
        <pc:sldMkLst>
          <pc:docMk/>
          <pc:sldMk cId="784787179" sldId="354"/>
        </pc:sldMkLst>
        <pc:spChg chg="del">
          <ac:chgData name="Andrew Rohne" userId="513664d0-c9c1-41c9-b3ed-c6f18490ba64" providerId="ADAL" clId="{D4671707-E537-4A74-A951-DA64A22E5700}" dt="2020-09-10T19:00:17.255" v="2099" actId="700"/>
          <ac:spMkLst>
            <pc:docMk/>
            <pc:sldMk cId="784787179" sldId="354"/>
            <ac:spMk id="2" creationId="{F99CA459-2C80-4BF4-BB5F-E278B7AA7F23}"/>
          </ac:spMkLst>
        </pc:spChg>
        <pc:spChg chg="add mod">
          <ac:chgData name="Andrew Rohne" userId="513664d0-c9c1-41c9-b3ed-c6f18490ba64" providerId="ADAL" clId="{D4671707-E537-4A74-A951-DA64A22E5700}" dt="2020-09-10T19:02:59.617" v="2224" actId="5793"/>
          <ac:spMkLst>
            <pc:docMk/>
            <pc:sldMk cId="784787179" sldId="354"/>
            <ac:spMk id="3" creationId="{F376026F-3A26-478F-A088-43C9EB8E1015}"/>
          </ac:spMkLst>
        </pc:spChg>
        <pc:spChg chg="add del mod">
          <ac:chgData name="Andrew Rohne" userId="513664d0-c9c1-41c9-b3ed-c6f18490ba64" providerId="ADAL" clId="{D4671707-E537-4A74-A951-DA64A22E5700}" dt="2020-09-10T19:01:53.296" v="2134" actId="478"/>
          <ac:spMkLst>
            <pc:docMk/>
            <pc:sldMk cId="784787179" sldId="354"/>
            <ac:spMk id="4" creationId="{D34D72E4-A428-4778-AD34-DBE11ED8A6E4}"/>
          </ac:spMkLst>
        </pc:spChg>
        <pc:spChg chg="add del">
          <ac:chgData name="Andrew Rohne" userId="513664d0-c9c1-41c9-b3ed-c6f18490ba64" providerId="ADAL" clId="{D4671707-E537-4A74-A951-DA64A22E5700}" dt="2020-09-10T19:00:36.045" v="2102" actId="11529"/>
          <ac:spMkLst>
            <pc:docMk/>
            <pc:sldMk cId="784787179" sldId="354"/>
            <ac:spMk id="5" creationId="{90D55DC1-8787-427E-BE6C-9BAA424A6D32}"/>
          </ac:spMkLst>
        </pc:spChg>
        <pc:spChg chg="add mod">
          <ac:chgData name="Andrew Rohne" userId="513664d0-c9c1-41c9-b3ed-c6f18490ba64" providerId="ADAL" clId="{D4671707-E537-4A74-A951-DA64A22E5700}" dt="2020-09-10T19:45:12.406" v="2558" actId="20577"/>
          <ac:spMkLst>
            <pc:docMk/>
            <pc:sldMk cId="784787179" sldId="354"/>
            <ac:spMk id="6" creationId="{639A8231-DE4E-46EE-8F88-3531CE921FE5}"/>
          </ac:spMkLst>
        </pc:spChg>
        <pc:spChg chg="add mod">
          <ac:chgData name="Andrew Rohne" userId="513664d0-c9c1-41c9-b3ed-c6f18490ba64" providerId="ADAL" clId="{D4671707-E537-4A74-A951-DA64A22E5700}" dt="2020-09-10T19:44:53.007" v="2549" actId="408"/>
          <ac:spMkLst>
            <pc:docMk/>
            <pc:sldMk cId="784787179" sldId="354"/>
            <ac:spMk id="7" creationId="{2DD2B192-A218-4E4F-96C3-A0AAEB778FD5}"/>
          </ac:spMkLst>
        </pc:spChg>
        <pc:spChg chg="add mod">
          <ac:chgData name="Andrew Rohne" userId="513664d0-c9c1-41c9-b3ed-c6f18490ba64" providerId="ADAL" clId="{D4671707-E537-4A74-A951-DA64A22E5700}" dt="2020-09-11T14:20:14.339" v="5968" actId="1076"/>
          <ac:spMkLst>
            <pc:docMk/>
            <pc:sldMk cId="784787179" sldId="354"/>
            <ac:spMk id="8" creationId="{52795CDF-EDB2-46B1-954D-F66A4F8BD3A4}"/>
          </ac:spMkLst>
        </pc:spChg>
        <pc:spChg chg="add mod">
          <ac:chgData name="Andrew Rohne" userId="513664d0-c9c1-41c9-b3ed-c6f18490ba64" providerId="ADAL" clId="{D4671707-E537-4A74-A951-DA64A22E5700}" dt="2020-09-11T14:22:56.916" v="5993" actId="20577"/>
          <ac:spMkLst>
            <pc:docMk/>
            <pc:sldMk cId="784787179" sldId="354"/>
            <ac:spMk id="9" creationId="{8C132409-8D91-4B7F-88C0-503E8DB81D2D}"/>
          </ac:spMkLst>
        </pc:spChg>
        <pc:spChg chg="add del mod">
          <ac:chgData name="Andrew Rohne" userId="513664d0-c9c1-41c9-b3ed-c6f18490ba64" providerId="ADAL" clId="{D4671707-E537-4A74-A951-DA64A22E5700}" dt="2020-09-10T19:02:45.519" v="2159"/>
          <ac:spMkLst>
            <pc:docMk/>
            <pc:sldMk cId="784787179" sldId="354"/>
            <ac:spMk id="10" creationId="{2349D22B-6BB9-4951-955B-CC79EAB4CEF0}"/>
          </ac:spMkLst>
        </pc:spChg>
        <pc:spChg chg="add mod">
          <ac:chgData name="Andrew Rohne" userId="513664d0-c9c1-41c9-b3ed-c6f18490ba64" providerId="ADAL" clId="{D4671707-E537-4A74-A951-DA64A22E5700}" dt="2020-09-10T20:10:00.321" v="2805" actId="115"/>
          <ac:spMkLst>
            <pc:docMk/>
            <pc:sldMk cId="784787179" sldId="354"/>
            <ac:spMk id="17" creationId="{CDFF45E8-56FD-458D-BEFA-CDE2FEDADB89}"/>
          </ac:spMkLst>
        </pc:spChg>
        <pc:spChg chg="add mod">
          <ac:chgData name="Andrew Rohne" userId="513664d0-c9c1-41c9-b3ed-c6f18490ba64" providerId="ADAL" clId="{D4671707-E537-4A74-A951-DA64A22E5700}" dt="2020-09-11T14:20:08.220" v="5967" actId="1076"/>
          <ac:spMkLst>
            <pc:docMk/>
            <pc:sldMk cId="784787179" sldId="354"/>
            <ac:spMk id="22" creationId="{7567F894-51F7-419F-9AEA-40E08E7F3D98}"/>
          </ac:spMkLst>
        </pc:spChg>
        <pc:cxnChg chg="add del mod">
          <ac:chgData name="Andrew Rohne" userId="513664d0-c9c1-41c9-b3ed-c6f18490ba64" providerId="ADAL" clId="{D4671707-E537-4A74-A951-DA64A22E5700}" dt="2020-09-10T19:03:06.830" v="2226" actId="11529"/>
          <ac:cxnSpMkLst>
            <pc:docMk/>
            <pc:sldMk cId="784787179" sldId="354"/>
            <ac:cxnSpMk id="12" creationId="{460D0204-C16C-416D-BB92-D5744E865FAD}"/>
          </ac:cxnSpMkLst>
        </pc:cxnChg>
        <pc:cxnChg chg="add mod">
          <ac:chgData name="Andrew Rohne" userId="513664d0-c9c1-41c9-b3ed-c6f18490ba64" providerId="ADAL" clId="{D4671707-E537-4A74-A951-DA64A22E5700}" dt="2020-09-10T19:45:00.192" v="2551" actId="14100"/>
          <ac:cxnSpMkLst>
            <pc:docMk/>
            <pc:sldMk cId="784787179" sldId="354"/>
            <ac:cxnSpMk id="14" creationId="{4424348F-96AE-40FC-A960-FFB2A0825348}"/>
          </ac:cxnSpMkLst>
        </pc:cxnChg>
        <pc:cxnChg chg="add mod">
          <ac:chgData name="Andrew Rohne" userId="513664d0-c9c1-41c9-b3ed-c6f18490ba64" providerId="ADAL" clId="{D4671707-E537-4A74-A951-DA64A22E5700}" dt="2020-09-11T14:19:11.899" v="5939" actId="14100"/>
          <ac:cxnSpMkLst>
            <pc:docMk/>
            <pc:sldMk cId="784787179" sldId="354"/>
            <ac:cxnSpMk id="16" creationId="{7A04BBFF-50E1-4B7B-B4D9-4103DD234403}"/>
          </ac:cxnSpMkLst>
        </pc:cxnChg>
        <pc:cxnChg chg="add mod">
          <ac:chgData name="Andrew Rohne" userId="513664d0-c9c1-41c9-b3ed-c6f18490ba64" providerId="ADAL" clId="{D4671707-E537-4A74-A951-DA64A22E5700}" dt="2020-09-11T14:20:14.339" v="5968" actId="1076"/>
          <ac:cxnSpMkLst>
            <pc:docMk/>
            <pc:sldMk cId="784787179" sldId="354"/>
            <ac:cxnSpMk id="18" creationId="{D97F678E-A892-4108-BA28-6A58AAAFC2B1}"/>
          </ac:cxnSpMkLst>
        </pc:cxnChg>
        <pc:cxnChg chg="add mod">
          <ac:chgData name="Andrew Rohne" userId="513664d0-c9c1-41c9-b3ed-c6f18490ba64" providerId="ADAL" clId="{D4671707-E537-4A74-A951-DA64A22E5700}" dt="2020-09-11T14:20:14.339" v="5968" actId="1076"/>
          <ac:cxnSpMkLst>
            <pc:docMk/>
            <pc:sldMk cId="784787179" sldId="354"/>
            <ac:cxnSpMk id="23" creationId="{23431B0C-C66E-4607-82B3-114E00450A84}"/>
          </ac:cxnSpMkLst>
        </pc:cxnChg>
      </pc:sldChg>
      <pc:sldChg chg="addSp delSp modSp new mod modClrScheme chgLayout">
        <pc:chgData name="Andrew Rohne" userId="513664d0-c9c1-41c9-b3ed-c6f18490ba64" providerId="ADAL" clId="{D4671707-E537-4A74-A951-DA64A22E5700}" dt="2020-09-10T19:57:39.014" v="2681" actId="1076"/>
        <pc:sldMkLst>
          <pc:docMk/>
          <pc:sldMk cId="1865964992" sldId="355"/>
        </pc:sldMkLst>
        <pc:spChg chg="del mod ord">
          <ac:chgData name="Andrew Rohne" userId="513664d0-c9c1-41c9-b3ed-c6f18490ba64" providerId="ADAL" clId="{D4671707-E537-4A74-A951-DA64A22E5700}" dt="2020-09-10T19:03:26.152" v="2230" actId="700"/>
          <ac:spMkLst>
            <pc:docMk/>
            <pc:sldMk cId="1865964992" sldId="355"/>
            <ac:spMk id="2" creationId="{F74C2888-396C-43CC-8D9C-6A3D600B3F2C}"/>
          </ac:spMkLst>
        </pc:spChg>
        <pc:spChg chg="add mod ord">
          <ac:chgData name="Andrew Rohne" userId="513664d0-c9c1-41c9-b3ed-c6f18490ba64" providerId="ADAL" clId="{D4671707-E537-4A74-A951-DA64A22E5700}" dt="2020-09-10T19:46:11.893" v="2627" actId="700"/>
          <ac:spMkLst>
            <pc:docMk/>
            <pc:sldMk cId="1865964992" sldId="355"/>
            <ac:spMk id="3" creationId="{25B7CB15-E0D5-42C4-9B76-B3D186FE584A}"/>
          </ac:spMkLst>
        </pc:spChg>
        <pc:spChg chg="add del mod ord">
          <ac:chgData name="Andrew Rohne" userId="513664d0-c9c1-41c9-b3ed-c6f18490ba64" providerId="ADAL" clId="{D4671707-E537-4A74-A951-DA64A22E5700}" dt="2020-09-10T19:39:39.811" v="2321" actId="700"/>
          <ac:spMkLst>
            <pc:docMk/>
            <pc:sldMk cId="1865964992" sldId="355"/>
            <ac:spMk id="4" creationId="{AE9E9AC6-0CDB-4C19-8D80-16D460130E14}"/>
          </ac:spMkLst>
        </pc:spChg>
        <pc:spChg chg="add del mod ord">
          <ac:chgData name="Andrew Rohne" userId="513664d0-c9c1-41c9-b3ed-c6f18490ba64" providerId="ADAL" clId="{D4671707-E537-4A74-A951-DA64A22E5700}" dt="2020-09-10T19:33:35.978" v="2246" actId="478"/>
          <ac:spMkLst>
            <pc:docMk/>
            <pc:sldMk cId="1865964992" sldId="355"/>
            <ac:spMk id="5" creationId="{5D934F96-61A1-449B-A524-989E5E7C2193}"/>
          </ac:spMkLst>
        </pc:spChg>
        <pc:spChg chg="add del mod ord">
          <ac:chgData name="Andrew Rohne" userId="513664d0-c9c1-41c9-b3ed-c6f18490ba64" providerId="ADAL" clId="{D4671707-E537-4A74-A951-DA64A22E5700}" dt="2020-09-10T19:40:21.944" v="2387" actId="478"/>
          <ac:spMkLst>
            <pc:docMk/>
            <pc:sldMk cId="1865964992" sldId="355"/>
            <ac:spMk id="8" creationId="{18C9AD51-14F8-4294-910E-E7C9A6BD65F2}"/>
          </ac:spMkLst>
        </pc:spChg>
        <pc:spChg chg="add mod ord">
          <ac:chgData name="Andrew Rohne" userId="513664d0-c9c1-41c9-b3ed-c6f18490ba64" providerId="ADAL" clId="{D4671707-E537-4A74-A951-DA64A22E5700}" dt="2020-09-10T19:46:55.647" v="2633" actId="14100"/>
          <ac:spMkLst>
            <pc:docMk/>
            <pc:sldMk cId="1865964992" sldId="355"/>
            <ac:spMk id="9" creationId="{4AB43A36-758C-4D21-9C61-75FF4B42138A}"/>
          </ac:spMkLst>
        </pc:spChg>
        <pc:spChg chg="add mod">
          <ac:chgData name="Andrew Rohne" userId="513664d0-c9c1-41c9-b3ed-c6f18490ba64" providerId="ADAL" clId="{D4671707-E537-4A74-A951-DA64A22E5700}" dt="2020-09-10T19:57:29.048" v="2680" actId="1076"/>
          <ac:spMkLst>
            <pc:docMk/>
            <pc:sldMk cId="1865964992" sldId="355"/>
            <ac:spMk id="10" creationId="{63316EBE-7C7A-4402-8128-5D9523834307}"/>
          </ac:spMkLst>
        </pc:spChg>
        <pc:spChg chg="add mod">
          <ac:chgData name="Andrew Rohne" userId="513664d0-c9c1-41c9-b3ed-c6f18490ba64" providerId="ADAL" clId="{D4671707-E537-4A74-A951-DA64A22E5700}" dt="2020-09-10T19:57:29.048" v="2680" actId="1076"/>
          <ac:spMkLst>
            <pc:docMk/>
            <pc:sldMk cId="1865964992" sldId="355"/>
            <ac:spMk id="11" creationId="{068C74B7-CC70-4BD3-BE03-FB52E3504055}"/>
          </ac:spMkLst>
        </pc:spChg>
        <pc:spChg chg="add mod">
          <ac:chgData name="Andrew Rohne" userId="513664d0-c9c1-41c9-b3ed-c6f18490ba64" providerId="ADAL" clId="{D4671707-E537-4A74-A951-DA64A22E5700}" dt="2020-09-10T19:57:29.048" v="2680" actId="1076"/>
          <ac:spMkLst>
            <pc:docMk/>
            <pc:sldMk cId="1865964992" sldId="355"/>
            <ac:spMk id="13" creationId="{FE97EBF1-1859-4CD3-92EC-33A5D5379828}"/>
          </ac:spMkLst>
        </pc:spChg>
        <pc:spChg chg="add mod">
          <ac:chgData name="Andrew Rohne" userId="513664d0-c9c1-41c9-b3ed-c6f18490ba64" providerId="ADAL" clId="{D4671707-E537-4A74-A951-DA64A22E5700}" dt="2020-09-10T19:57:29.048" v="2680" actId="1076"/>
          <ac:spMkLst>
            <pc:docMk/>
            <pc:sldMk cId="1865964992" sldId="355"/>
            <ac:spMk id="15" creationId="{F2DF48A3-59AA-443D-9768-6527A0AA5EAC}"/>
          </ac:spMkLst>
        </pc:spChg>
        <pc:spChg chg="add mod">
          <ac:chgData name="Andrew Rohne" userId="513664d0-c9c1-41c9-b3ed-c6f18490ba64" providerId="ADAL" clId="{D4671707-E537-4A74-A951-DA64A22E5700}" dt="2020-09-10T19:57:39.014" v="2681" actId="1076"/>
          <ac:spMkLst>
            <pc:docMk/>
            <pc:sldMk cId="1865964992" sldId="355"/>
            <ac:spMk id="17" creationId="{EBA45F09-12F6-4D0A-A799-09495F9D0E49}"/>
          </ac:spMkLst>
        </pc:spChg>
        <pc:spChg chg="add mod">
          <ac:chgData name="Andrew Rohne" userId="513664d0-c9c1-41c9-b3ed-c6f18490ba64" providerId="ADAL" clId="{D4671707-E537-4A74-A951-DA64A22E5700}" dt="2020-09-10T19:57:39.014" v="2681" actId="1076"/>
          <ac:spMkLst>
            <pc:docMk/>
            <pc:sldMk cId="1865964992" sldId="355"/>
            <ac:spMk id="19" creationId="{C3B52AFF-AB8A-47A5-BB50-5188C8C9E1FE}"/>
          </ac:spMkLst>
        </pc:spChg>
        <pc:spChg chg="add mod">
          <ac:chgData name="Andrew Rohne" userId="513664d0-c9c1-41c9-b3ed-c6f18490ba64" providerId="ADAL" clId="{D4671707-E537-4A74-A951-DA64A22E5700}" dt="2020-09-10T19:57:39.014" v="2681" actId="1076"/>
          <ac:spMkLst>
            <pc:docMk/>
            <pc:sldMk cId="1865964992" sldId="355"/>
            <ac:spMk id="21" creationId="{B0F47CED-913C-4CC3-B516-A50D5D2822E9}"/>
          </ac:spMkLst>
        </pc:spChg>
        <pc:spChg chg="add mod">
          <ac:chgData name="Andrew Rohne" userId="513664d0-c9c1-41c9-b3ed-c6f18490ba64" providerId="ADAL" clId="{D4671707-E537-4A74-A951-DA64A22E5700}" dt="2020-09-10T19:57:39.014" v="2681" actId="1076"/>
          <ac:spMkLst>
            <pc:docMk/>
            <pc:sldMk cId="1865964992" sldId="355"/>
            <ac:spMk id="23" creationId="{593CF650-382C-47FE-9414-DB9DF0F71FB6}"/>
          </ac:spMkLst>
        </pc:spChg>
        <pc:spChg chg="add mod">
          <ac:chgData name="Andrew Rohne" userId="513664d0-c9c1-41c9-b3ed-c6f18490ba64" providerId="ADAL" clId="{D4671707-E537-4A74-A951-DA64A22E5700}" dt="2020-09-10T19:57:29.048" v="2680" actId="1076"/>
          <ac:spMkLst>
            <pc:docMk/>
            <pc:sldMk cId="1865964992" sldId="355"/>
            <ac:spMk id="24" creationId="{6F469057-3C21-4602-BC60-33B40181BC7A}"/>
          </ac:spMkLst>
        </pc:spChg>
        <pc:spChg chg="add mod">
          <ac:chgData name="Andrew Rohne" userId="513664d0-c9c1-41c9-b3ed-c6f18490ba64" providerId="ADAL" clId="{D4671707-E537-4A74-A951-DA64A22E5700}" dt="2020-09-10T19:57:39.014" v="2681" actId="1076"/>
          <ac:spMkLst>
            <pc:docMk/>
            <pc:sldMk cId="1865964992" sldId="355"/>
            <ac:spMk id="26" creationId="{0D6ED215-430B-45F5-831A-0795BDFE9C86}"/>
          </ac:spMkLst>
        </pc:spChg>
        <pc:spChg chg="add mod">
          <ac:chgData name="Andrew Rohne" userId="513664d0-c9c1-41c9-b3ed-c6f18490ba64" providerId="ADAL" clId="{D4671707-E537-4A74-A951-DA64A22E5700}" dt="2020-09-10T19:57:39.014" v="2681" actId="1076"/>
          <ac:spMkLst>
            <pc:docMk/>
            <pc:sldMk cId="1865964992" sldId="355"/>
            <ac:spMk id="28" creationId="{ABDF0A88-0D47-492F-8E5F-1656A75A26B3}"/>
          </ac:spMkLst>
        </pc:spChg>
        <pc:spChg chg="add mod">
          <ac:chgData name="Andrew Rohne" userId="513664d0-c9c1-41c9-b3ed-c6f18490ba64" providerId="ADAL" clId="{D4671707-E537-4A74-A951-DA64A22E5700}" dt="2020-09-10T19:57:39.014" v="2681" actId="1076"/>
          <ac:spMkLst>
            <pc:docMk/>
            <pc:sldMk cId="1865964992" sldId="355"/>
            <ac:spMk id="30" creationId="{CFCCD3FB-6974-44E6-B2C0-A07ECD247D70}"/>
          </ac:spMkLst>
        </pc:spChg>
        <pc:spChg chg="add mod">
          <ac:chgData name="Andrew Rohne" userId="513664d0-c9c1-41c9-b3ed-c6f18490ba64" providerId="ADAL" clId="{D4671707-E537-4A74-A951-DA64A22E5700}" dt="2020-09-10T19:57:39.014" v="2681" actId="1076"/>
          <ac:spMkLst>
            <pc:docMk/>
            <pc:sldMk cId="1865964992" sldId="355"/>
            <ac:spMk id="32" creationId="{6B296E01-C4DF-4318-AC8A-AB12ECF294AC}"/>
          </ac:spMkLst>
        </pc:spChg>
        <pc:spChg chg="add mod">
          <ac:chgData name="Andrew Rohne" userId="513664d0-c9c1-41c9-b3ed-c6f18490ba64" providerId="ADAL" clId="{D4671707-E537-4A74-A951-DA64A22E5700}" dt="2020-09-10T19:57:39.014" v="2681" actId="1076"/>
          <ac:spMkLst>
            <pc:docMk/>
            <pc:sldMk cId="1865964992" sldId="355"/>
            <ac:spMk id="34" creationId="{ABF77365-42BD-4F8D-8CAA-72D0082781FF}"/>
          </ac:spMkLst>
        </pc:spChg>
        <pc:spChg chg="add mod">
          <ac:chgData name="Andrew Rohne" userId="513664d0-c9c1-41c9-b3ed-c6f18490ba64" providerId="ADAL" clId="{D4671707-E537-4A74-A951-DA64A22E5700}" dt="2020-09-10T19:57:39.014" v="2681" actId="1076"/>
          <ac:spMkLst>
            <pc:docMk/>
            <pc:sldMk cId="1865964992" sldId="355"/>
            <ac:spMk id="36" creationId="{C08FA071-40C6-4ADE-9449-A5BDC89ECB5E}"/>
          </ac:spMkLst>
        </pc:spChg>
        <pc:spChg chg="add mod">
          <ac:chgData name="Andrew Rohne" userId="513664d0-c9c1-41c9-b3ed-c6f18490ba64" providerId="ADAL" clId="{D4671707-E537-4A74-A951-DA64A22E5700}" dt="2020-09-10T19:57:39.014" v="2681" actId="1076"/>
          <ac:spMkLst>
            <pc:docMk/>
            <pc:sldMk cId="1865964992" sldId="355"/>
            <ac:spMk id="38" creationId="{44C4E682-9E2A-40E8-BDCE-F9A652F488EA}"/>
          </ac:spMkLst>
        </pc:spChg>
        <pc:picChg chg="add del mod">
          <ac:chgData name="Andrew Rohne" userId="513664d0-c9c1-41c9-b3ed-c6f18490ba64" providerId="ADAL" clId="{D4671707-E537-4A74-A951-DA64A22E5700}" dt="2020-09-10T19:46:06.383" v="2626" actId="478"/>
          <ac:picMkLst>
            <pc:docMk/>
            <pc:sldMk cId="1865964992" sldId="355"/>
            <ac:picMk id="7" creationId="{3C6C4E92-4FB7-4A72-8903-E033F7209DD1}"/>
          </ac:picMkLst>
        </pc:picChg>
        <pc:cxnChg chg="add mod">
          <ac:chgData name="Andrew Rohne" userId="513664d0-c9c1-41c9-b3ed-c6f18490ba64" providerId="ADAL" clId="{D4671707-E537-4A74-A951-DA64A22E5700}" dt="2020-09-10T19:57:29.048" v="2680" actId="1076"/>
          <ac:cxnSpMkLst>
            <pc:docMk/>
            <pc:sldMk cId="1865964992" sldId="355"/>
            <ac:cxnSpMk id="40" creationId="{57C792BF-64E1-4377-9556-6D6252F824F0}"/>
          </ac:cxnSpMkLst>
        </pc:cxnChg>
        <pc:cxnChg chg="add mod">
          <ac:chgData name="Andrew Rohne" userId="513664d0-c9c1-41c9-b3ed-c6f18490ba64" providerId="ADAL" clId="{D4671707-E537-4A74-A951-DA64A22E5700}" dt="2020-09-10T19:57:29.048" v="2680" actId="1076"/>
          <ac:cxnSpMkLst>
            <pc:docMk/>
            <pc:sldMk cId="1865964992" sldId="355"/>
            <ac:cxnSpMk id="42" creationId="{DBC780BD-73FC-4484-9782-A61243930DDC}"/>
          </ac:cxnSpMkLst>
        </pc:cxnChg>
        <pc:cxnChg chg="add mod">
          <ac:chgData name="Andrew Rohne" userId="513664d0-c9c1-41c9-b3ed-c6f18490ba64" providerId="ADAL" clId="{D4671707-E537-4A74-A951-DA64A22E5700}" dt="2020-09-10T19:57:39.014" v="2681" actId="1076"/>
          <ac:cxnSpMkLst>
            <pc:docMk/>
            <pc:sldMk cId="1865964992" sldId="355"/>
            <ac:cxnSpMk id="44" creationId="{47671BED-FCD6-4A1A-A5C0-C269182F81AC}"/>
          </ac:cxnSpMkLst>
        </pc:cxnChg>
        <pc:cxnChg chg="add mod">
          <ac:chgData name="Andrew Rohne" userId="513664d0-c9c1-41c9-b3ed-c6f18490ba64" providerId="ADAL" clId="{D4671707-E537-4A74-A951-DA64A22E5700}" dt="2020-09-10T19:57:39.014" v="2681" actId="1076"/>
          <ac:cxnSpMkLst>
            <pc:docMk/>
            <pc:sldMk cId="1865964992" sldId="355"/>
            <ac:cxnSpMk id="46" creationId="{49569876-F314-4F0D-9546-881D8E21A98C}"/>
          </ac:cxnSpMkLst>
        </pc:cxnChg>
        <pc:cxnChg chg="add mod">
          <ac:chgData name="Andrew Rohne" userId="513664d0-c9c1-41c9-b3ed-c6f18490ba64" providerId="ADAL" clId="{D4671707-E537-4A74-A951-DA64A22E5700}" dt="2020-09-10T19:57:39.014" v="2681" actId="1076"/>
          <ac:cxnSpMkLst>
            <pc:docMk/>
            <pc:sldMk cId="1865964992" sldId="355"/>
            <ac:cxnSpMk id="48" creationId="{9C4DBE64-FA1B-4CE5-BC72-2E63B3C298EA}"/>
          </ac:cxnSpMkLst>
        </pc:cxnChg>
        <pc:cxnChg chg="add mod">
          <ac:chgData name="Andrew Rohne" userId="513664d0-c9c1-41c9-b3ed-c6f18490ba64" providerId="ADAL" clId="{D4671707-E537-4A74-A951-DA64A22E5700}" dt="2020-09-10T19:57:39.014" v="2681" actId="1076"/>
          <ac:cxnSpMkLst>
            <pc:docMk/>
            <pc:sldMk cId="1865964992" sldId="355"/>
            <ac:cxnSpMk id="50" creationId="{0F5F3DCF-3A4E-436A-BDEA-8CAFD97FB16C}"/>
          </ac:cxnSpMkLst>
        </pc:cxnChg>
        <pc:cxnChg chg="add mod">
          <ac:chgData name="Andrew Rohne" userId="513664d0-c9c1-41c9-b3ed-c6f18490ba64" providerId="ADAL" clId="{D4671707-E537-4A74-A951-DA64A22E5700}" dt="2020-09-10T19:57:39.014" v="2681" actId="1076"/>
          <ac:cxnSpMkLst>
            <pc:docMk/>
            <pc:sldMk cId="1865964992" sldId="355"/>
            <ac:cxnSpMk id="52" creationId="{F4AA23E7-443C-40EA-8EC1-C60D2E662659}"/>
          </ac:cxnSpMkLst>
        </pc:cxnChg>
        <pc:cxnChg chg="add mod">
          <ac:chgData name="Andrew Rohne" userId="513664d0-c9c1-41c9-b3ed-c6f18490ba64" providerId="ADAL" clId="{D4671707-E537-4A74-A951-DA64A22E5700}" dt="2020-09-10T19:57:39.014" v="2681" actId="1076"/>
          <ac:cxnSpMkLst>
            <pc:docMk/>
            <pc:sldMk cId="1865964992" sldId="355"/>
            <ac:cxnSpMk id="54" creationId="{369DC48C-6705-4187-99BC-90B0F8F7E32A}"/>
          </ac:cxnSpMkLst>
        </pc:cxnChg>
        <pc:cxnChg chg="add mod">
          <ac:chgData name="Andrew Rohne" userId="513664d0-c9c1-41c9-b3ed-c6f18490ba64" providerId="ADAL" clId="{D4671707-E537-4A74-A951-DA64A22E5700}" dt="2020-09-10T19:57:39.014" v="2681" actId="1076"/>
          <ac:cxnSpMkLst>
            <pc:docMk/>
            <pc:sldMk cId="1865964992" sldId="355"/>
            <ac:cxnSpMk id="56" creationId="{1DDA773C-5B7B-4112-924E-3087BCFE1F1A}"/>
          </ac:cxnSpMkLst>
        </pc:cxnChg>
        <pc:cxnChg chg="add mod">
          <ac:chgData name="Andrew Rohne" userId="513664d0-c9c1-41c9-b3ed-c6f18490ba64" providerId="ADAL" clId="{D4671707-E537-4A74-A951-DA64A22E5700}" dt="2020-09-10T19:57:39.014" v="2681" actId="1076"/>
          <ac:cxnSpMkLst>
            <pc:docMk/>
            <pc:sldMk cId="1865964992" sldId="355"/>
            <ac:cxnSpMk id="58" creationId="{4727F022-F02F-43A9-B2B3-CDA3126AD61C}"/>
          </ac:cxnSpMkLst>
        </pc:cxnChg>
      </pc:sldChg>
      <pc:sldChg chg="modSp new mod">
        <pc:chgData name="Andrew Rohne" userId="513664d0-c9c1-41c9-b3ed-c6f18490ba64" providerId="ADAL" clId="{D4671707-E537-4A74-A951-DA64A22E5700}" dt="2020-09-11T14:23:22.305" v="5994" actId="14100"/>
        <pc:sldMkLst>
          <pc:docMk/>
          <pc:sldMk cId="3369924579" sldId="356"/>
        </pc:sldMkLst>
        <pc:spChg chg="mod">
          <ac:chgData name="Andrew Rohne" userId="513664d0-c9c1-41c9-b3ed-c6f18490ba64" providerId="ADAL" clId="{D4671707-E537-4A74-A951-DA64A22E5700}" dt="2020-09-10T19:59:31.265" v="2703" actId="20577"/>
          <ac:spMkLst>
            <pc:docMk/>
            <pc:sldMk cId="3369924579" sldId="356"/>
            <ac:spMk id="2" creationId="{B4B91AD6-E52E-4781-AA0E-225B48F5D746}"/>
          </ac:spMkLst>
        </pc:spChg>
        <pc:spChg chg="mod">
          <ac:chgData name="Andrew Rohne" userId="513664d0-c9c1-41c9-b3ed-c6f18490ba64" providerId="ADAL" clId="{D4671707-E537-4A74-A951-DA64A22E5700}" dt="2020-09-11T14:23:22.305" v="5994" actId="14100"/>
          <ac:spMkLst>
            <pc:docMk/>
            <pc:sldMk cId="3369924579" sldId="356"/>
            <ac:spMk id="3" creationId="{17317213-904E-4FD1-A6F0-F6EF9741BDD7}"/>
          </ac:spMkLst>
        </pc:spChg>
      </pc:sldChg>
      <pc:sldChg chg="addSp delSp modSp new mod ord modClrScheme chgLayout">
        <pc:chgData name="Andrew Rohne" userId="513664d0-c9c1-41c9-b3ed-c6f18490ba64" providerId="ADAL" clId="{D4671707-E537-4A74-A951-DA64A22E5700}" dt="2020-09-11T14:36:45.720" v="6385"/>
        <pc:sldMkLst>
          <pc:docMk/>
          <pc:sldMk cId="1013243612" sldId="357"/>
        </pc:sldMkLst>
        <pc:spChg chg="mod ord">
          <ac:chgData name="Andrew Rohne" userId="513664d0-c9c1-41c9-b3ed-c6f18490ba64" providerId="ADAL" clId="{D4671707-E537-4A74-A951-DA64A22E5700}" dt="2020-09-10T20:22:14.759" v="3238" actId="20577"/>
          <ac:spMkLst>
            <pc:docMk/>
            <pc:sldMk cId="1013243612" sldId="357"/>
            <ac:spMk id="2" creationId="{3F29DAFE-6871-41DD-AD63-746CF6387D6D}"/>
          </ac:spMkLst>
        </pc:spChg>
        <pc:spChg chg="del">
          <ac:chgData name="Andrew Rohne" userId="513664d0-c9c1-41c9-b3ed-c6f18490ba64" providerId="ADAL" clId="{D4671707-E537-4A74-A951-DA64A22E5700}" dt="2020-09-10T20:21:20.154" v="3192" actId="700"/>
          <ac:spMkLst>
            <pc:docMk/>
            <pc:sldMk cId="1013243612" sldId="357"/>
            <ac:spMk id="3" creationId="{26C34C70-E1F2-454D-B505-A0B8E9B53FA6}"/>
          </ac:spMkLst>
        </pc:spChg>
        <pc:picChg chg="add mod">
          <ac:chgData name="Andrew Rohne" userId="513664d0-c9c1-41c9-b3ed-c6f18490ba64" providerId="ADAL" clId="{D4671707-E537-4A74-A951-DA64A22E5700}" dt="2020-09-10T20:21:49.852" v="3198" actId="1076"/>
          <ac:picMkLst>
            <pc:docMk/>
            <pc:sldMk cId="1013243612" sldId="357"/>
            <ac:picMk id="4" creationId="{3A6F00B1-174D-4B30-9BB7-6BB3D3BB1C77}"/>
          </ac:picMkLst>
        </pc:picChg>
      </pc:sldChg>
      <pc:sldChg chg="addSp delSp modSp new mod ord modClrScheme chgLayout">
        <pc:chgData name="Andrew Rohne" userId="513664d0-c9c1-41c9-b3ed-c6f18490ba64" providerId="ADAL" clId="{D4671707-E537-4A74-A951-DA64A22E5700}" dt="2020-09-11T14:21:32.742" v="5970"/>
        <pc:sldMkLst>
          <pc:docMk/>
          <pc:sldMk cId="422255711" sldId="358"/>
        </pc:sldMkLst>
        <pc:spChg chg="del mod ord">
          <ac:chgData name="Andrew Rohne" userId="513664d0-c9c1-41c9-b3ed-c6f18490ba64" providerId="ADAL" clId="{D4671707-E537-4A74-A951-DA64A22E5700}" dt="2020-09-10T20:22:00.272" v="3200" actId="700"/>
          <ac:spMkLst>
            <pc:docMk/>
            <pc:sldMk cId="422255711" sldId="358"/>
            <ac:spMk id="2" creationId="{C5FD69AD-E4C1-44D2-AB54-8A76122B91E3}"/>
          </ac:spMkLst>
        </pc:spChg>
        <pc:spChg chg="add mod ord">
          <ac:chgData name="Andrew Rohne" userId="513664d0-c9c1-41c9-b3ed-c6f18490ba64" providerId="ADAL" clId="{D4671707-E537-4A74-A951-DA64A22E5700}" dt="2020-09-10T20:22:09.781" v="3230" actId="20577"/>
          <ac:spMkLst>
            <pc:docMk/>
            <pc:sldMk cId="422255711" sldId="358"/>
            <ac:spMk id="3" creationId="{3D7BA9F8-D57D-4448-A0E9-6CAE3B53223D}"/>
          </ac:spMkLst>
        </pc:spChg>
        <pc:spChg chg="add mod ord">
          <ac:chgData name="Andrew Rohne" userId="513664d0-c9c1-41c9-b3ed-c6f18490ba64" providerId="ADAL" clId="{D4671707-E537-4A74-A951-DA64A22E5700}" dt="2020-09-10T20:49:09.788" v="4203" actId="14100"/>
          <ac:spMkLst>
            <pc:docMk/>
            <pc:sldMk cId="422255711" sldId="358"/>
            <ac:spMk id="4" creationId="{21E99177-6C87-4FFD-ACCF-79DD96848E31}"/>
          </ac:spMkLst>
        </pc:spChg>
        <pc:picChg chg="add mod">
          <ac:chgData name="Andrew Rohne" userId="513664d0-c9c1-41c9-b3ed-c6f18490ba64" providerId="ADAL" clId="{D4671707-E537-4A74-A951-DA64A22E5700}" dt="2020-09-10T20:49:13.132" v="4204" actId="1076"/>
          <ac:picMkLst>
            <pc:docMk/>
            <pc:sldMk cId="422255711" sldId="358"/>
            <ac:picMk id="5" creationId="{10FC1919-E9ED-4DB2-86AF-92989F4402A4}"/>
          </ac:picMkLst>
        </pc:picChg>
      </pc:sldChg>
      <pc:sldChg chg="addSp modSp new mod ord modClrScheme chgLayout">
        <pc:chgData name="Andrew Rohne" userId="513664d0-c9c1-41c9-b3ed-c6f18490ba64" providerId="ADAL" clId="{D4671707-E537-4A74-A951-DA64A22E5700}" dt="2020-09-11T14:21:32.742" v="5970"/>
        <pc:sldMkLst>
          <pc:docMk/>
          <pc:sldMk cId="2932784618" sldId="359"/>
        </pc:sldMkLst>
        <pc:spChg chg="mod ord">
          <ac:chgData name="Andrew Rohne" userId="513664d0-c9c1-41c9-b3ed-c6f18490ba64" providerId="ADAL" clId="{D4671707-E537-4A74-A951-DA64A22E5700}" dt="2020-09-10T20:27:05.312" v="3341" actId="700"/>
          <ac:spMkLst>
            <pc:docMk/>
            <pc:sldMk cId="2932784618" sldId="359"/>
            <ac:spMk id="2" creationId="{94E715E3-790E-4135-B74D-5DAB98D15EDF}"/>
          </ac:spMkLst>
        </pc:spChg>
        <pc:spChg chg="add mod ord">
          <ac:chgData name="Andrew Rohne" userId="513664d0-c9c1-41c9-b3ed-c6f18490ba64" providerId="ADAL" clId="{D4671707-E537-4A74-A951-DA64A22E5700}" dt="2020-09-10T20:31:51.154" v="3695" actId="20577"/>
          <ac:spMkLst>
            <pc:docMk/>
            <pc:sldMk cId="2932784618" sldId="359"/>
            <ac:spMk id="3" creationId="{00DCD04D-FE91-4358-93B7-35E64FD9866E}"/>
          </ac:spMkLst>
        </pc:spChg>
      </pc:sldChg>
      <pc:sldChg chg="modSp new mod ord">
        <pc:chgData name="Andrew Rohne" userId="513664d0-c9c1-41c9-b3ed-c6f18490ba64" providerId="ADAL" clId="{D4671707-E537-4A74-A951-DA64A22E5700}" dt="2020-09-11T14:21:32.742" v="5970"/>
        <pc:sldMkLst>
          <pc:docMk/>
          <pc:sldMk cId="3099274823" sldId="360"/>
        </pc:sldMkLst>
        <pc:spChg chg="mod">
          <ac:chgData name="Andrew Rohne" userId="513664d0-c9c1-41c9-b3ed-c6f18490ba64" providerId="ADAL" clId="{D4671707-E537-4A74-A951-DA64A22E5700}" dt="2020-09-10T20:34:44.744" v="3967"/>
          <ac:spMkLst>
            <pc:docMk/>
            <pc:sldMk cId="3099274823" sldId="360"/>
            <ac:spMk id="2" creationId="{8E18B0F6-6499-43AF-90AC-2A517160BEF6}"/>
          </ac:spMkLst>
        </pc:spChg>
        <pc:spChg chg="mod">
          <ac:chgData name="Andrew Rohne" userId="513664d0-c9c1-41c9-b3ed-c6f18490ba64" providerId="ADAL" clId="{D4671707-E537-4A74-A951-DA64A22E5700}" dt="2020-09-10T20:34:05.399" v="3966" actId="20577"/>
          <ac:spMkLst>
            <pc:docMk/>
            <pc:sldMk cId="3099274823" sldId="360"/>
            <ac:spMk id="3" creationId="{F38AFBFB-B619-4771-A8CA-6F41958E26FD}"/>
          </ac:spMkLst>
        </pc:spChg>
      </pc:sldChg>
      <pc:sldChg chg="addSp delSp modSp new mod ord modClrScheme chgLayout">
        <pc:chgData name="Andrew Rohne" userId="513664d0-c9c1-41c9-b3ed-c6f18490ba64" providerId="ADAL" clId="{D4671707-E537-4A74-A951-DA64A22E5700}" dt="2020-09-11T14:26:54.575" v="6383" actId="14100"/>
        <pc:sldMkLst>
          <pc:docMk/>
          <pc:sldMk cId="3577975472" sldId="361"/>
        </pc:sldMkLst>
        <pc:spChg chg="del mod ord">
          <ac:chgData name="Andrew Rohne" userId="513664d0-c9c1-41c9-b3ed-c6f18490ba64" providerId="ADAL" clId="{D4671707-E537-4A74-A951-DA64A22E5700}" dt="2020-09-10T20:49:24.047" v="4206" actId="700"/>
          <ac:spMkLst>
            <pc:docMk/>
            <pc:sldMk cId="3577975472" sldId="361"/>
            <ac:spMk id="2" creationId="{6D0671B6-AE56-4100-961A-D59736A6F8A6}"/>
          </ac:spMkLst>
        </pc:spChg>
        <pc:spChg chg="del">
          <ac:chgData name="Andrew Rohne" userId="513664d0-c9c1-41c9-b3ed-c6f18490ba64" providerId="ADAL" clId="{D4671707-E537-4A74-A951-DA64A22E5700}" dt="2020-09-10T20:49:24.047" v="4206" actId="700"/>
          <ac:spMkLst>
            <pc:docMk/>
            <pc:sldMk cId="3577975472" sldId="361"/>
            <ac:spMk id="3" creationId="{339CFF35-A3ED-4514-A601-E0532A02A5DC}"/>
          </ac:spMkLst>
        </pc:spChg>
        <pc:spChg chg="add mod ord">
          <ac:chgData name="Andrew Rohne" userId="513664d0-c9c1-41c9-b3ed-c6f18490ba64" providerId="ADAL" clId="{D4671707-E537-4A74-A951-DA64A22E5700}" dt="2020-09-10T20:49:31.193" v="4223" actId="20577"/>
          <ac:spMkLst>
            <pc:docMk/>
            <pc:sldMk cId="3577975472" sldId="361"/>
            <ac:spMk id="4" creationId="{8D01B7A0-187F-4405-83EC-F66573233B6B}"/>
          </ac:spMkLst>
        </pc:spChg>
        <pc:spChg chg="add mod">
          <ac:chgData name="Andrew Rohne" userId="513664d0-c9c1-41c9-b3ed-c6f18490ba64" providerId="ADAL" clId="{D4671707-E537-4A74-A951-DA64A22E5700}" dt="2020-09-11T14:26:54.575" v="6383" actId="14100"/>
          <ac:spMkLst>
            <pc:docMk/>
            <pc:sldMk cId="3577975472" sldId="361"/>
            <ac:spMk id="5" creationId="{73D9ED9E-5F06-420F-9047-733FCB8E5DD6}"/>
          </ac:spMkLst>
        </pc:spChg>
        <pc:spChg chg="add del mod">
          <ac:chgData name="Andrew Rohne" userId="513664d0-c9c1-41c9-b3ed-c6f18490ba64" providerId="ADAL" clId="{D4671707-E537-4A74-A951-DA64A22E5700}" dt="2020-09-10T20:57:53.961" v="4313" actId="478"/>
          <ac:spMkLst>
            <pc:docMk/>
            <pc:sldMk cId="3577975472" sldId="361"/>
            <ac:spMk id="8" creationId="{113EF193-D457-46E7-86DC-8DC4E4A295E8}"/>
          </ac:spMkLst>
        </pc:spChg>
        <pc:graphicFrameChg chg="add del mod">
          <ac:chgData name="Andrew Rohne" userId="513664d0-c9c1-41c9-b3ed-c6f18490ba64" providerId="ADAL" clId="{D4671707-E537-4A74-A951-DA64A22E5700}" dt="2020-09-10T20:53:17.909" v="4244"/>
          <ac:graphicFrameMkLst>
            <pc:docMk/>
            <pc:sldMk cId="3577975472" sldId="361"/>
            <ac:graphicFrameMk id="6" creationId="{DFB5CE84-82E0-41BE-9B5D-D04DE1650BE7}"/>
          </ac:graphicFrameMkLst>
        </pc:graphicFrameChg>
        <pc:graphicFrameChg chg="add del mod modGraphic">
          <ac:chgData name="Andrew Rohne" userId="513664d0-c9c1-41c9-b3ed-c6f18490ba64" providerId="ADAL" clId="{D4671707-E537-4A74-A951-DA64A22E5700}" dt="2020-09-10T21:00:38.852" v="4413" actId="478"/>
          <ac:graphicFrameMkLst>
            <pc:docMk/>
            <pc:sldMk cId="3577975472" sldId="361"/>
            <ac:graphicFrameMk id="7" creationId="{6286E69C-2E85-4FE7-9332-5A4FDFEF0E21}"/>
          </ac:graphicFrameMkLst>
        </pc:graphicFrameChg>
        <pc:graphicFrameChg chg="add del mod modGraphic">
          <ac:chgData name="Andrew Rohne" userId="513664d0-c9c1-41c9-b3ed-c6f18490ba64" providerId="ADAL" clId="{D4671707-E537-4A74-A951-DA64A22E5700}" dt="2020-09-10T20:59:53.413" v="4403" actId="478"/>
          <ac:graphicFrameMkLst>
            <pc:docMk/>
            <pc:sldMk cId="3577975472" sldId="361"/>
            <ac:graphicFrameMk id="9" creationId="{8F7B9398-75CD-4DB0-AE80-F9186B67DE0A}"/>
          </ac:graphicFrameMkLst>
        </pc:graphicFrameChg>
        <pc:graphicFrameChg chg="add mod modGraphic">
          <ac:chgData name="Andrew Rohne" userId="513664d0-c9c1-41c9-b3ed-c6f18490ba64" providerId="ADAL" clId="{D4671707-E537-4A74-A951-DA64A22E5700}" dt="2020-09-10T21:00:48.125" v="4414" actId="1076"/>
          <ac:graphicFrameMkLst>
            <pc:docMk/>
            <pc:sldMk cId="3577975472" sldId="361"/>
            <ac:graphicFrameMk id="10" creationId="{77979B33-C307-4501-8CB0-5AA989BB6E9B}"/>
          </ac:graphicFrameMkLst>
        </pc:graphicFrameChg>
      </pc:sldChg>
      <pc:sldChg chg="addSp delSp modSp new mod modClrScheme chgLayout">
        <pc:chgData name="Andrew Rohne" userId="513664d0-c9c1-41c9-b3ed-c6f18490ba64" providerId="ADAL" clId="{D4671707-E537-4A74-A951-DA64A22E5700}" dt="2020-09-11T14:25:54.477" v="6374" actId="20577"/>
        <pc:sldMkLst>
          <pc:docMk/>
          <pc:sldMk cId="1084532882" sldId="362"/>
        </pc:sldMkLst>
        <pc:spChg chg="del mod ord">
          <ac:chgData name="Andrew Rohne" userId="513664d0-c9c1-41c9-b3ed-c6f18490ba64" providerId="ADAL" clId="{D4671707-E537-4A74-A951-DA64A22E5700}" dt="2020-09-10T21:01:14.172" v="4416" actId="700"/>
          <ac:spMkLst>
            <pc:docMk/>
            <pc:sldMk cId="1084532882" sldId="362"/>
            <ac:spMk id="2" creationId="{8061A6DA-1E9C-49DA-AAF7-B94572130D6E}"/>
          </ac:spMkLst>
        </pc:spChg>
        <pc:spChg chg="add mod ord">
          <ac:chgData name="Andrew Rohne" userId="513664d0-c9c1-41c9-b3ed-c6f18490ba64" providerId="ADAL" clId="{D4671707-E537-4A74-A951-DA64A22E5700}" dt="2020-09-10T21:01:20.311" v="4442" actId="20577"/>
          <ac:spMkLst>
            <pc:docMk/>
            <pc:sldMk cId="1084532882" sldId="362"/>
            <ac:spMk id="3" creationId="{86C7F37C-CC3A-4EFC-9303-EB396D74A2DA}"/>
          </ac:spMkLst>
        </pc:spChg>
        <pc:spChg chg="add mod ord">
          <ac:chgData name="Andrew Rohne" userId="513664d0-c9c1-41c9-b3ed-c6f18490ba64" providerId="ADAL" clId="{D4671707-E537-4A74-A951-DA64A22E5700}" dt="2020-09-11T14:25:54.477" v="6374" actId="20577"/>
          <ac:spMkLst>
            <pc:docMk/>
            <pc:sldMk cId="1084532882" sldId="362"/>
            <ac:spMk id="4" creationId="{50202D44-7171-463E-9236-4E29B024A6EB}"/>
          </ac:spMkLst>
        </pc:spChg>
      </pc:sldChg>
    </pc:docChg>
  </pc:docChgLst>
  <pc:docChgLst>
    <pc:chgData name="Andrew Rohne" userId="513664d0-c9c1-41c9-b3ed-c6f18490ba64" providerId="ADAL" clId="{43B4BC78-0E32-4690-B433-660FEEDC5347}"/>
    <pc:docChg chg="undo custSel addSld delSld modSld addMainMaster delMainMaster modMainMaster">
      <pc:chgData name="Andrew Rohne" userId="513664d0-c9c1-41c9-b3ed-c6f18490ba64" providerId="ADAL" clId="{43B4BC78-0E32-4690-B433-660FEEDC5347}" dt="2020-03-10T20:23:28.857" v="2981" actId="5793"/>
      <pc:docMkLst>
        <pc:docMk/>
      </pc:docMkLst>
      <pc:sldChg chg="modSp mod">
        <pc:chgData name="Andrew Rohne" userId="513664d0-c9c1-41c9-b3ed-c6f18490ba64" providerId="ADAL" clId="{43B4BC78-0E32-4690-B433-660FEEDC5347}" dt="2020-03-10T14:13:08.094" v="78" actId="6549"/>
        <pc:sldMkLst>
          <pc:docMk/>
          <pc:sldMk cId="298327790" sldId="302"/>
        </pc:sldMkLst>
        <pc:spChg chg="mod">
          <ac:chgData name="Andrew Rohne" userId="513664d0-c9c1-41c9-b3ed-c6f18490ba64" providerId="ADAL" clId="{43B4BC78-0E32-4690-B433-660FEEDC5347}" dt="2020-03-10T14:12:36.280" v="2" actId="20577"/>
          <ac:spMkLst>
            <pc:docMk/>
            <pc:sldMk cId="298327790" sldId="302"/>
            <ac:spMk id="3" creationId="{00000000-0000-0000-0000-000000000000}"/>
          </ac:spMkLst>
        </pc:spChg>
        <pc:spChg chg="mod">
          <ac:chgData name="Andrew Rohne" userId="513664d0-c9c1-41c9-b3ed-c6f18490ba64" providerId="ADAL" clId="{43B4BC78-0E32-4690-B433-660FEEDC5347}" dt="2020-03-10T14:12:51.480" v="54" actId="20577"/>
          <ac:spMkLst>
            <pc:docMk/>
            <pc:sldMk cId="298327790" sldId="302"/>
            <ac:spMk id="4" creationId="{00000000-0000-0000-0000-000000000000}"/>
          </ac:spMkLst>
        </pc:spChg>
        <pc:spChg chg="mod">
          <ac:chgData name="Andrew Rohne" userId="513664d0-c9c1-41c9-b3ed-c6f18490ba64" providerId="ADAL" clId="{43B4BC78-0E32-4690-B433-660FEEDC5347}" dt="2020-03-10T14:13:08.094" v="78" actId="6549"/>
          <ac:spMkLst>
            <pc:docMk/>
            <pc:sldMk cId="298327790" sldId="302"/>
            <ac:spMk id="5" creationId="{00000000-0000-0000-0000-000000000000}"/>
          </ac:spMkLst>
        </pc:spChg>
      </pc:sldChg>
      <pc:sldChg chg="addSp delSp modSp add mod">
        <pc:chgData name="Andrew Rohne" userId="513664d0-c9c1-41c9-b3ed-c6f18490ba64" providerId="ADAL" clId="{43B4BC78-0E32-4690-B433-660FEEDC5347}" dt="2020-03-10T18:23:07.658" v="2725" actId="20577"/>
        <pc:sldMkLst>
          <pc:docMk/>
          <pc:sldMk cId="30224488" sldId="324"/>
        </pc:sldMkLst>
        <pc:spChg chg="del">
          <ac:chgData name="Andrew Rohne" userId="513664d0-c9c1-41c9-b3ed-c6f18490ba64" providerId="ADAL" clId="{43B4BC78-0E32-4690-B433-660FEEDC5347}" dt="2020-03-10T14:13:15.975" v="80"/>
          <ac:spMkLst>
            <pc:docMk/>
            <pc:sldMk cId="30224488" sldId="324"/>
            <ac:spMk id="2" creationId="{9C4CB0F6-8CB0-40CC-9BDF-30CD25911F4C}"/>
          </ac:spMkLst>
        </pc:spChg>
        <pc:spChg chg="del">
          <ac:chgData name="Andrew Rohne" userId="513664d0-c9c1-41c9-b3ed-c6f18490ba64" providerId="ADAL" clId="{43B4BC78-0E32-4690-B433-660FEEDC5347}" dt="2020-03-10T14:13:15.975" v="80"/>
          <ac:spMkLst>
            <pc:docMk/>
            <pc:sldMk cId="30224488" sldId="324"/>
            <ac:spMk id="3" creationId="{A9C13135-73F8-484B-9E98-5AC6456CF4AF}"/>
          </ac:spMkLst>
        </pc:spChg>
        <pc:spChg chg="del">
          <ac:chgData name="Andrew Rohne" userId="513664d0-c9c1-41c9-b3ed-c6f18490ba64" providerId="ADAL" clId="{43B4BC78-0E32-4690-B433-660FEEDC5347}" dt="2020-03-10T14:13:15.975" v="80"/>
          <ac:spMkLst>
            <pc:docMk/>
            <pc:sldMk cId="30224488" sldId="324"/>
            <ac:spMk id="4" creationId="{4BE4C7F6-BC3A-42DE-B041-457BD7E92647}"/>
          </ac:spMkLst>
        </pc:spChg>
        <pc:spChg chg="add mod">
          <ac:chgData name="Andrew Rohne" userId="513664d0-c9c1-41c9-b3ed-c6f18490ba64" providerId="ADAL" clId="{43B4BC78-0E32-4690-B433-660FEEDC5347}" dt="2020-03-10T15:33:12.551" v="464" actId="5793"/>
          <ac:spMkLst>
            <pc:docMk/>
            <pc:sldMk cId="30224488" sldId="324"/>
            <ac:spMk id="5" creationId="{6B034B75-E92E-4D9C-A970-1E65CAC71040}"/>
          </ac:spMkLst>
        </pc:spChg>
        <pc:spChg chg="add mod">
          <ac:chgData name="Andrew Rohne" userId="513664d0-c9c1-41c9-b3ed-c6f18490ba64" providerId="ADAL" clId="{43B4BC78-0E32-4690-B433-660FEEDC5347}" dt="2020-03-10T18:23:07.658" v="2725" actId="20577"/>
          <ac:spMkLst>
            <pc:docMk/>
            <pc:sldMk cId="30224488" sldId="324"/>
            <ac:spMk id="6" creationId="{2BD842C3-A584-450D-9B29-E03A751D0C04}"/>
          </ac:spMkLst>
        </pc:spChg>
        <pc:picChg chg="add del mod">
          <ac:chgData name="Andrew Rohne" userId="513664d0-c9c1-41c9-b3ed-c6f18490ba64" providerId="ADAL" clId="{43B4BC78-0E32-4690-B433-660FEEDC5347}" dt="2020-03-10T15:37:49.310" v="630" actId="478"/>
          <ac:picMkLst>
            <pc:docMk/>
            <pc:sldMk cId="30224488" sldId="324"/>
            <ac:picMk id="6146" creationId="{1C74DD09-2482-49F3-A8C2-31A889BA468C}"/>
          </ac:picMkLst>
        </pc:picChg>
      </pc:sldChg>
      <pc:sldChg chg="addSp delSp modSp add mod">
        <pc:chgData name="Andrew Rohne" userId="513664d0-c9c1-41c9-b3ed-c6f18490ba64" providerId="ADAL" clId="{43B4BC78-0E32-4690-B433-660FEEDC5347}" dt="2020-03-10T15:41:30.930" v="686" actId="14100"/>
        <pc:sldMkLst>
          <pc:docMk/>
          <pc:sldMk cId="3010505897" sldId="325"/>
        </pc:sldMkLst>
        <pc:spChg chg="del">
          <ac:chgData name="Andrew Rohne" userId="513664d0-c9c1-41c9-b3ed-c6f18490ba64" providerId="ADAL" clId="{43B4BC78-0E32-4690-B433-660FEEDC5347}" dt="2020-03-10T14:13:31.030" v="89"/>
          <ac:spMkLst>
            <pc:docMk/>
            <pc:sldMk cId="3010505897" sldId="325"/>
            <ac:spMk id="2" creationId="{4311F118-F19B-483B-91A6-8433A169875B}"/>
          </ac:spMkLst>
        </pc:spChg>
        <pc:spChg chg="del">
          <ac:chgData name="Andrew Rohne" userId="513664d0-c9c1-41c9-b3ed-c6f18490ba64" providerId="ADAL" clId="{43B4BC78-0E32-4690-B433-660FEEDC5347}" dt="2020-03-10T14:13:31.030" v="89"/>
          <ac:spMkLst>
            <pc:docMk/>
            <pc:sldMk cId="3010505897" sldId="325"/>
            <ac:spMk id="3" creationId="{A9468E83-CCF8-4A9D-B1BF-D3275D580D97}"/>
          </ac:spMkLst>
        </pc:spChg>
        <pc:spChg chg="del">
          <ac:chgData name="Andrew Rohne" userId="513664d0-c9c1-41c9-b3ed-c6f18490ba64" providerId="ADAL" clId="{43B4BC78-0E32-4690-B433-660FEEDC5347}" dt="2020-03-10T14:13:31.030" v="89"/>
          <ac:spMkLst>
            <pc:docMk/>
            <pc:sldMk cId="3010505897" sldId="325"/>
            <ac:spMk id="4" creationId="{69C9A0FB-4D55-4F3E-AB80-D572A33216C9}"/>
          </ac:spMkLst>
        </pc:spChg>
        <pc:spChg chg="add del mod">
          <ac:chgData name="Andrew Rohne" userId="513664d0-c9c1-41c9-b3ed-c6f18490ba64" providerId="ADAL" clId="{43B4BC78-0E32-4690-B433-660FEEDC5347}" dt="2020-03-10T14:16:11.150" v="90" actId="478"/>
          <ac:spMkLst>
            <pc:docMk/>
            <pc:sldMk cId="3010505897" sldId="325"/>
            <ac:spMk id="5" creationId="{D5DC1147-85A1-4DBF-96DD-0B63D986D920}"/>
          </ac:spMkLst>
        </pc:spChg>
        <pc:spChg chg="add mod">
          <ac:chgData name="Andrew Rohne" userId="513664d0-c9c1-41c9-b3ed-c6f18490ba64" providerId="ADAL" clId="{43B4BC78-0E32-4690-B433-660FEEDC5347}" dt="2020-03-10T15:41:30.930" v="686" actId="14100"/>
          <ac:spMkLst>
            <pc:docMk/>
            <pc:sldMk cId="3010505897" sldId="325"/>
            <ac:spMk id="6" creationId="{116E9186-FD6F-4809-A7BF-BE0002830751}"/>
          </ac:spMkLst>
        </pc:spChg>
      </pc:sldChg>
      <pc:sldChg chg="addSp delSp modSp add mod modNotesTx">
        <pc:chgData name="Andrew Rohne" userId="513664d0-c9c1-41c9-b3ed-c6f18490ba64" providerId="ADAL" clId="{43B4BC78-0E32-4690-B433-660FEEDC5347}" dt="2020-03-10T17:21:50.448" v="1839" actId="1076"/>
        <pc:sldMkLst>
          <pc:docMk/>
          <pc:sldMk cId="3685150389" sldId="326"/>
        </pc:sldMkLst>
        <pc:spChg chg="del">
          <ac:chgData name="Andrew Rohne" userId="513664d0-c9c1-41c9-b3ed-c6f18490ba64" providerId="ADAL" clId="{43B4BC78-0E32-4690-B433-660FEEDC5347}" dt="2020-03-10T14:43:13.873" v="211"/>
          <ac:spMkLst>
            <pc:docMk/>
            <pc:sldMk cId="3685150389" sldId="326"/>
            <ac:spMk id="2" creationId="{570258D1-369B-45DA-B0C4-6503BDB28691}"/>
          </ac:spMkLst>
        </pc:spChg>
        <pc:spChg chg="del">
          <ac:chgData name="Andrew Rohne" userId="513664d0-c9c1-41c9-b3ed-c6f18490ba64" providerId="ADAL" clId="{43B4BC78-0E32-4690-B433-660FEEDC5347}" dt="2020-03-10T14:43:13.873" v="211"/>
          <ac:spMkLst>
            <pc:docMk/>
            <pc:sldMk cId="3685150389" sldId="326"/>
            <ac:spMk id="3" creationId="{6AE8AED0-B2EA-4EEE-B143-EEA9973984DA}"/>
          </ac:spMkLst>
        </pc:spChg>
        <pc:spChg chg="add del">
          <ac:chgData name="Andrew Rohne" userId="513664d0-c9c1-41c9-b3ed-c6f18490ba64" providerId="ADAL" clId="{43B4BC78-0E32-4690-B433-660FEEDC5347}" dt="2020-03-10T14:43:17.699" v="213"/>
          <ac:spMkLst>
            <pc:docMk/>
            <pc:sldMk cId="3685150389" sldId="326"/>
            <ac:spMk id="4" creationId="{0A761D56-CC41-41CC-8D5B-C4E0F884EE34}"/>
          </ac:spMkLst>
        </pc:spChg>
        <pc:spChg chg="add del">
          <ac:chgData name="Andrew Rohne" userId="513664d0-c9c1-41c9-b3ed-c6f18490ba64" providerId="ADAL" clId="{43B4BC78-0E32-4690-B433-660FEEDC5347}" dt="2020-03-10T16:14:42.253" v="1430"/>
          <ac:spMkLst>
            <pc:docMk/>
            <pc:sldMk cId="3685150389" sldId="326"/>
            <ac:spMk id="6" creationId="{8C26852F-78DC-4FA7-8BB1-6CBECA3287F4}"/>
          </ac:spMkLst>
        </pc:spChg>
        <pc:spChg chg="add mod">
          <ac:chgData name="Andrew Rohne" userId="513664d0-c9c1-41c9-b3ed-c6f18490ba64" providerId="ADAL" clId="{43B4BC78-0E32-4690-B433-660FEEDC5347}" dt="2020-03-10T16:18:44.297" v="1437" actId="14100"/>
          <ac:spMkLst>
            <pc:docMk/>
            <pc:sldMk cId="3685150389" sldId="326"/>
            <ac:spMk id="8" creationId="{CBA47994-CE67-4D96-9CC0-A35A6EB8237A}"/>
          </ac:spMkLst>
        </pc:spChg>
        <pc:spChg chg="add mod">
          <ac:chgData name="Andrew Rohne" userId="513664d0-c9c1-41c9-b3ed-c6f18490ba64" providerId="ADAL" clId="{43B4BC78-0E32-4690-B433-660FEEDC5347}" dt="2020-03-10T16:18:57.460" v="1441" actId="14100"/>
          <ac:spMkLst>
            <pc:docMk/>
            <pc:sldMk cId="3685150389" sldId="326"/>
            <ac:spMk id="9" creationId="{9D53AF5F-C9D8-45EF-9140-FBBEADEC0BC8}"/>
          </ac:spMkLst>
        </pc:spChg>
        <pc:spChg chg="add mod">
          <ac:chgData name="Andrew Rohne" userId="513664d0-c9c1-41c9-b3ed-c6f18490ba64" providerId="ADAL" clId="{43B4BC78-0E32-4690-B433-660FEEDC5347}" dt="2020-03-10T16:19:29" v="1479" actId="113"/>
          <ac:spMkLst>
            <pc:docMk/>
            <pc:sldMk cId="3685150389" sldId="326"/>
            <ac:spMk id="10" creationId="{AFDA222A-5EDD-4DAD-8E18-689D2C78CD70}"/>
          </ac:spMkLst>
        </pc:spChg>
        <pc:spChg chg="add mod">
          <ac:chgData name="Andrew Rohne" userId="513664d0-c9c1-41c9-b3ed-c6f18490ba64" providerId="ADAL" clId="{43B4BC78-0E32-4690-B433-660FEEDC5347}" dt="2020-03-10T16:19:38.251" v="1483" actId="20577"/>
          <ac:spMkLst>
            <pc:docMk/>
            <pc:sldMk cId="3685150389" sldId="326"/>
            <ac:spMk id="11" creationId="{68276B32-E127-424F-9101-3188CAC91145}"/>
          </ac:spMkLst>
        </pc:spChg>
        <pc:picChg chg="add del mod">
          <ac:chgData name="Andrew Rohne" userId="513664d0-c9c1-41c9-b3ed-c6f18490ba64" providerId="ADAL" clId="{43B4BC78-0E32-4690-B433-660FEEDC5347}" dt="2020-03-10T16:14:37.845" v="1426" actId="478"/>
          <ac:picMkLst>
            <pc:docMk/>
            <pc:sldMk cId="3685150389" sldId="326"/>
            <ac:picMk id="5" creationId="{F4FBA86B-D585-48BC-9F92-3122832058C8}"/>
          </ac:picMkLst>
        </pc:picChg>
        <pc:picChg chg="add mod">
          <ac:chgData name="Andrew Rohne" userId="513664d0-c9c1-41c9-b3ed-c6f18490ba64" providerId="ADAL" clId="{43B4BC78-0E32-4690-B433-660FEEDC5347}" dt="2020-03-10T16:14:45.848" v="1432" actId="1076"/>
          <ac:picMkLst>
            <pc:docMk/>
            <pc:sldMk cId="3685150389" sldId="326"/>
            <ac:picMk id="7" creationId="{00FDB409-3411-4EE8-BA11-26D2A4516D76}"/>
          </ac:picMkLst>
        </pc:picChg>
        <pc:cxnChg chg="add mod">
          <ac:chgData name="Andrew Rohne" userId="513664d0-c9c1-41c9-b3ed-c6f18490ba64" providerId="ADAL" clId="{43B4BC78-0E32-4690-B433-660FEEDC5347}" dt="2020-03-10T17:21:50.448" v="1839" actId="1076"/>
          <ac:cxnSpMkLst>
            <pc:docMk/>
            <pc:sldMk cId="3685150389" sldId="326"/>
            <ac:cxnSpMk id="12" creationId="{FF4BF66E-B72C-4D06-B8C7-C1EFD2EE01D5}"/>
          </ac:cxnSpMkLst>
        </pc:cxnChg>
      </pc:sldChg>
      <pc:sldChg chg="addSp delSp modSp add mod">
        <pc:chgData name="Andrew Rohne" userId="513664d0-c9c1-41c9-b3ed-c6f18490ba64" providerId="ADAL" clId="{43B4BC78-0E32-4690-B433-660FEEDC5347}" dt="2020-03-10T20:06:28.960" v="2820" actId="1076"/>
        <pc:sldMkLst>
          <pc:docMk/>
          <pc:sldMk cId="715464582" sldId="327"/>
        </pc:sldMkLst>
        <pc:spChg chg="add mod">
          <ac:chgData name="Andrew Rohne" userId="513664d0-c9c1-41c9-b3ed-c6f18490ba64" providerId="ADAL" clId="{43B4BC78-0E32-4690-B433-660FEEDC5347}" dt="2020-03-10T20:06:28.960" v="2820" actId="1076"/>
          <ac:spMkLst>
            <pc:docMk/>
            <pc:sldMk cId="715464582" sldId="327"/>
            <ac:spMk id="2" creationId="{444FB1BE-9429-4115-A95D-9634961A559F}"/>
          </ac:spMkLst>
        </pc:spChg>
        <pc:spChg chg="add del">
          <ac:chgData name="Andrew Rohne" userId="513664d0-c9c1-41c9-b3ed-c6f18490ba64" providerId="ADAL" clId="{43B4BC78-0E32-4690-B433-660FEEDC5347}" dt="2020-03-10T15:01:45.412" v="219"/>
          <ac:spMkLst>
            <pc:docMk/>
            <pc:sldMk cId="715464582" sldId="327"/>
            <ac:spMk id="2" creationId="{A8898FFB-81AD-4175-AA50-57F17CBB1F8C}"/>
          </ac:spMkLst>
        </pc:spChg>
        <pc:spChg chg="add del">
          <ac:chgData name="Andrew Rohne" userId="513664d0-c9c1-41c9-b3ed-c6f18490ba64" providerId="ADAL" clId="{43B4BC78-0E32-4690-B433-660FEEDC5347}" dt="2020-03-10T15:50:34.139" v="782"/>
          <ac:spMkLst>
            <pc:docMk/>
            <pc:sldMk cId="715464582" sldId="327"/>
            <ac:spMk id="4" creationId="{FF0C7398-C29A-4693-B5AE-13B2BAC0590B}"/>
          </ac:spMkLst>
        </pc:spChg>
        <pc:spChg chg="add mod">
          <ac:chgData name="Andrew Rohne" userId="513664d0-c9c1-41c9-b3ed-c6f18490ba64" providerId="ADAL" clId="{43B4BC78-0E32-4690-B433-660FEEDC5347}" dt="2020-03-10T15:51:10.140" v="816" actId="1036"/>
          <ac:spMkLst>
            <pc:docMk/>
            <pc:sldMk cId="715464582" sldId="327"/>
            <ac:spMk id="6" creationId="{2D03F7F9-0628-4107-AE57-AC71125C9892}"/>
          </ac:spMkLst>
        </pc:spChg>
        <pc:picChg chg="add del mod">
          <ac:chgData name="Andrew Rohne" userId="513664d0-c9c1-41c9-b3ed-c6f18490ba64" providerId="ADAL" clId="{43B4BC78-0E32-4690-B433-660FEEDC5347}" dt="2020-03-10T15:50:31.069" v="780" actId="478"/>
          <ac:picMkLst>
            <pc:docMk/>
            <pc:sldMk cId="715464582" sldId="327"/>
            <ac:picMk id="3" creationId="{B5381DCE-E92B-4544-86A7-9B6ADA7439E4}"/>
          </ac:picMkLst>
        </pc:picChg>
        <pc:picChg chg="add mod">
          <ac:chgData name="Andrew Rohne" userId="513664d0-c9c1-41c9-b3ed-c6f18490ba64" providerId="ADAL" clId="{43B4BC78-0E32-4690-B433-660FEEDC5347}" dt="2020-03-10T15:51:00.341" v="803" actId="1076"/>
          <ac:picMkLst>
            <pc:docMk/>
            <pc:sldMk cId="715464582" sldId="327"/>
            <ac:picMk id="5" creationId="{90237CC8-F51D-421B-B996-8BC2F7C48145}"/>
          </ac:picMkLst>
        </pc:picChg>
        <pc:cxnChg chg="add mod">
          <ac:chgData name="Andrew Rohne" userId="513664d0-c9c1-41c9-b3ed-c6f18490ba64" providerId="ADAL" clId="{43B4BC78-0E32-4690-B433-660FEEDC5347}" dt="2020-03-10T17:21:27.121" v="1835" actId="11529"/>
          <ac:cxnSpMkLst>
            <pc:docMk/>
            <pc:sldMk cId="715464582" sldId="327"/>
            <ac:cxnSpMk id="8" creationId="{51D83997-479D-4325-8008-2120261B0457}"/>
          </ac:cxnSpMkLst>
        </pc:cxnChg>
      </pc:sldChg>
      <pc:sldChg chg="addSp delSp modSp add mod">
        <pc:chgData name="Andrew Rohne" userId="513664d0-c9c1-41c9-b3ed-c6f18490ba64" providerId="ADAL" clId="{43B4BC78-0E32-4690-B433-660FEEDC5347}" dt="2020-03-10T20:06:31.770" v="2821"/>
        <pc:sldMkLst>
          <pc:docMk/>
          <pc:sldMk cId="3471822788" sldId="328"/>
        </pc:sldMkLst>
        <pc:spChg chg="add del">
          <ac:chgData name="Andrew Rohne" userId="513664d0-c9c1-41c9-b3ed-c6f18490ba64" providerId="ADAL" clId="{43B4BC78-0E32-4690-B433-660FEEDC5347}" dt="2020-03-10T15:04:35.412" v="224"/>
          <ac:spMkLst>
            <pc:docMk/>
            <pc:sldMk cId="3471822788" sldId="328"/>
            <ac:spMk id="2" creationId="{B1035DB9-6474-49CF-B7AE-B5E424ACFA31}"/>
          </ac:spMkLst>
        </pc:spChg>
        <pc:spChg chg="add">
          <ac:chgData name="Andrew Rohne" userId="513664d0-c9c1-41c9-b3ed-c6f18490ba64" providerId="ADAL" clId="{43B4BC78-0E32-4690-B433-660FEEDC5347}" dt="2020-03-10T20:06:31.770" v="2821"/>
          <ac:spMkLst>
            <pc:docMk/>
            <pc:sldMk cId="3471822788" sldId="328"/>
            <ac:spMk id="5" creationId="{4A3F25CE-DCA3-4E52-BBFB-698AB7A07D5E}"/>
          </ac:spMkLst>
        </pc:spChg>
        <pc:picChg chg="add mod">
          <ac:chgData name="Andrew Rohne" userId="513664d0-c9c1-41c9-b3ed-c6f18490ba64" providerId="ADAL" clId="{43B4BC78-0E32-4690-B433-660FEEDC5347}" dt="2020-03-10T15:04:40.306" v="226" actId="1076"/>
          <ac:picMkLst>
            <pc:docMk/>
            <pc:sldMk cId="3471822788" sldId="328"/>
            <ac:picMk id="3" creationId="{ED1499DF-8F17-4136-8E26-E9D457808115}"/>
          </ac:picMkLst>
        </pc:picChg>
        <pc:cxnChg chg="add mod">
          <ac:chgData name="Andrew Rohne" userId="513664d0-c9c1-41c9-b3ed-c6f18490ba64" providerId="ADAL" clId="{43B4BC78-0E32-4690-B433-660FEEDC5347}" dt="2020-03-10T17:21:37.574" v="1837" actId="1076"/>
          <ac:cxnSpMkLst>
            <pc:docMk/>
            <pc:sldMk cId="3471822788" sldId="328"/>
            <ac:cxnSpMk id="4" creationId="{300AF956-F154-4B50-A9A3-DE578C2D3741}"/>
          </ac:cxnSpMkLst>
        </pc:cxnChg>
      </pc:sldChg>
      <pc:sldChg chg="addSp delSp modSp add mod">
        <pc:chgData name="Andrew Rohne" userId="513664d0-c9c1-41c9-b3ed-c6f18490ba64" providerId="ADAL" clId="{43B4BC78-0E32-4690-B433-660FEEDC5347}" dt="2020-03-10T20:22:39.459" v="2908" actId="20577"/>
        <pc:sldMkLst>
          <pc:docMk/>
          <pc:sldMk cId="4047781459" sldId="329"/>
        </pc:sldMkLst>
        <pc:spChg chg="add del mod">
          <ac:chgData name="Andrew Rohne" userId="513664d0-c9c1-41c9-b3ed-c6f18490ba64" providerId="ADAL" clId="{43B4BC78-0E32-4690-B433-660FEEDC5347}" dt="2020-03-10T15:52:29.230" v="855" actId="478"/>
          <ac:spMkLst>
            <pc:docMk/>
            <pc:sldMk cId="4047781459" sldId="329"/>
            <ac:spMk id="2" creationId="{707B2B0C-3765-4967-8126-2BFE730500C1}"/>
          </ac:spMkLst>
        </pc:spChg>
        <pc:spChg chg="add mod">
          <ac:chgData name="Andrew Rohne" userId="513664d0-c9c1-41c9-b3ed-c6f18490ba64" providerId="ADAL" clId="{43B4BC78-0E32-4690-B433-660FEEDC5347}" dt="2020-03-10T17:06:24.802" v="1490" actId="20577"/>
          <ac:spMkLst>
            <pc:docMk/>
            <pc:sldMk cId="4047781459" sldId="329"/>
            <ac:spMk id="3" creationId="{964E780B-861B-46EF-8A46-A00C75616336}"/>
          </ac:spMkLst>
        </pc:spChg>
        <pc:spChg chg="add del mod">
          <ac:chgData name="Andrew Rohne" userId="513664d0-c9c1-41c9-b3ed-c6f18490ba64" providerId="ADAL" clId="{43B4BC78-0E32-4690-B433-660FEEDC5347}" dt="2020-03-10T15:52:18.027" v="836" actId="478"/>
          <ac:spMkLst>
            <pc:docMk/>
            <pc:sldMk cId="4047781459" sldId="329"/>
            <ac:spMk id="4" creationId="{DD69239D-EA2C-4F43-A361-0AF7B6C9B03A}"/>
          </ac:spMkLst>
        </pc:spChg>
        <pc:spChg chg="add del mod">
          <ac:chgData name="Andrew Rohne" userId="513664d0-c9c1-41c9-b3ed-c6f18490ba64" providerId="ADAL" clId="{43B4BC78-0E32-4690-B433-660FEEDC5347}" dt="2020-03-10T15:52:21.881" v="837" actId="478"/>
          <ac:spMkLst>
            <pc:docMk/>
            <pc:sldMk cId="4047781459" sldId="329"/>
            <ac:spMk id="5" creationId="{084F1ADA-ACF3-4797-A06A-714ADE0713DB}"/>
          </ac:spMkLst>
        </pc:spChg>
        <pc:spChg chg="add mod">
          <ac:chgData name="Andrew Rohne" userId="513664d0-c9c1-41c9-b3ed-c6f18490ba64" providerId="ADAL" clId="{43B4BC78-0E32-4690-B433-660FEEDC5347}" dt="2020-03-10T20:22:39.459" v="2908" actId="20577"/>
          <ac:spMkLst>
            <pc:docMk/>
            <pc:sldMk cId="4047781459" sldId="329"/>
            <ac:spMk id="6" creationId="{EA6E75A0-046E-4713-B32A-AFB6473C9108}"/>
          </ac:spMkLst>
        </pc:spChg>
        <pc:spChg chg="add mod">
          <ac:chgData name="Andrew Rohne" userId="513664d0-c9c1-41c9-b3ed-c6f18490ba64" providerId="ADAL" clId="{43B4BC78-0E32-4690-B433-660FEEDC5347}" dt="2020-03-10T16:06:52.496" v="1251" actId="14100"/>
          <ac:spMkLst>
            <pc:docMk/>
            <pc:sldMk cId="4047781459" sldId="329"/>
            <ac:spMk id="7" creationId="{8C90405C-2425-46BA-9863-997C5D65C898}"/>
          </ac:spMkLst>
        </pc:spChg>
        <pc:picChg chg="add mod">
          <ac:chgData name="Andrew Rohne" userId="513664d0-c9c1-41c9-b3ed-c6f18490ba64" providerId="ADAL" clId="{43B4BC78-0E32-4690-B433-660FEEDC5347}" dt="2020-03-10T15:52:15.845" v="835" actId="1076"/>
          <ac:picMkLst>
            <pc:docMk/>
            <pc:sldMk cId="4047781459" sldId="329"/>
            <ac:picMk id="4098" creationId="{089AC563-56E3-4C63-9BC6-F025A45D0469}"/>
          </ac:picMkLst>
        </pc:picChg>
      </pc:sldChg>
      <pc:sldChg chg="addSp delSp modSp add mod modNotesTx">
        <pc:chgData name="Andrew Rohne" userId="513664d0-c9c1-41c9-b3ed-c6f18490ba64" providerId="ADAL" clId="{43B4BC78-0E32-4690-B433-660FEEDC5347}" dt="2020-03-10T17:31:51.449" v="2564" actId="20577"/>
        <pc:sldMkLst>
          <pc:docMk/>
          <pc:sldMk cId="2784122577" sldId="330"/>
        </pc:sldMkLst>
        <pc:spChg chg="add del mod">
          <ac:chgData name="Andrew Rohne" userId="513664d0-c9c1-41c9-b3ed-c6f18490ba64" providerId="ADAL" clId="{43B4BC78-0E32-4690-B433-660FEEDC5347}" dt="2020-03-10T16:11:10.525" v="1376" actId="478"/>
          <ac:spMkLst>
            <pc:docMk/>
            <pc:sldMk cId="2784122577" sldId="330"/>
            <ac:spMk id="2" creationId="{902C3F9A-5532-4A84-AB70-AEB4C2093432}"/>
          </ac:spMkLst>
        </pc:spChg>
        <pc:spChg chg="add mod">
          <ac:chgData name="Andrew Rohne" userId="513664d0-c9c1-41c9-b3ed-c6f18490ba64" providerId="ADAL" clId="{43B4BC78-0E32-4690-B433-660FEEDC5347}" dt="2020-03-10T16:08:31.645" v="1315" actId="1076"/>
          <ac:spMkLst>
            <pc:docMk/>
            <pc:sldMk cId="2784122577" sldId="330"/>
            <ac:spMk id="3" creationId="{AD83B132-3702-47A4-B393-698094FD0CE2}"/>
          </ac:spMkLst>
        </pc:spChg>
        <pc:spChg chg="add mod">
          <ac:chgData name="Andrew Rohne" userId="513664d0-c9c1-41c9-b3ed-c6f18490ba64" providerId="ADAL" clId="{43B4BC78-0E32-4690-B433-660FEEDC5347}" dt="2020-03-10T16:08:43.973" v="1343" actId="20577"/>
          <ac:spMkLst>
            <pc:docMk/>
            <pc:sldMk cId="2784122577" sldId="330"/>
            <ac:spMk id="4" creationId="{E142B447-3ECE-4C32-9827-F1A7328224EC}"/>
          </ac:spMkLst>
        </pc:spChg>
        <pc:spChg chg="add del mod">
          <ac:chgData name="Andrew Rohne" userId="513664d0-c9c1-41c9-b3ed-c6f18490ba64" providerId="ADAL" clId="{43B4BC78-0E32-4690-B433-660FEEDC5347}" dt="2020-03-10T16:08:17.716" v="1312" actId="478"/>
          <ac:spMkLst>
            <pc:docMk/>
            <pc:sldMk cId="2784122577" sldId="330"/>
            <ac:spMk id="5" creationId="{BD870B57-DF95-4C75-9A50-C5753ECE1F59}"/>
          </ac:spMkLst>
        </pc:spChg>
        <pc:spChg chg="add mod">
          <ac:chgData name="Andrew Rohne" userId="513664d0-c9c1-41c9-b3ed-c6f18490ba64" providerId="ADAL" clId="{43B4BC78-0E32-4690-B433-660FEEDC5347}" dt="2020-03-10T16:10:50.470" v="1372" actId="1076"/>
          <ac:spMkLst>
            <pc:docMk/>
            <pc:sldMk cId="2784122577" sldId="330"/>
            <ac:spMk id="7" creationId="{886EC40E-9352-440D-9573-AFB938D6386B}"/>
          </ac:spMkLst>
        </pc:spChg>
        <pc:picChg chg="add mod">
          <ac:chgData name="Andrew Rohne" userId="513664d0-c9c1-41c9-b3ed-c6f18490ba64" providerId="ADAL" clId="{43B4BC78-0E32-4690-B433-660FEEDC5347}" dt="2020-03-10T16:11:19.582" v="1377" actId="1076"/>
          <ac:picMkLst>
            <pc:docMk/>
            <pc:sldMk cId="2784122577" sldId="330"/>
            <ac:picMk id="5122" creationId="{E422A60D-EBA8-4295-93EF-E489FEEA7B10}"/>
          </ac:picMkLst>
        </pc:picChg>
      </pc:sldChg>
      <pc:sldChg chg="addSp delSp modSp add mod">
        <pc:chgData name="Andrew Rohne" userId="513664d0-c9c1-41c9-b3ed-c6f18490ba64" providerId="ADAL" clId="{43B4BC78-0E32-4690-B433-660FEEDC5347}" dt="2020-03-10T15:42:50.626" v="777" actId="20577"/>
        <pc:sldMkLst>
          <pc:docMk/>
          <pc:sldMk cId="577674661" sldId="331"/>
        </pc:sldMkLst>
        <pc:spChg chg="del">
          <ac:chgData name="Andrew Rohne" userId="513664d0-c9c1-41c9-b3ed-c6f18490ba64" providerId="ADAL" clId="{43B4BC78-0E32-4690-B433-660FEEDC5347}" dt="2020-03-10T15:42:40.358" v="738"/>
          <ac:spMkLst>
            <pc:docMk/>
            <pc:sldMk cId="577674661" sldId="331"/>
            <ac:spMk id="2" creationId="{5389F0CE-6009-4468-AFE6-D0BDC95FEB4F}"/>
          </ac:spMkLst>
        </pc:spChg>
        <pc:spChg chg="del">
          <ac:chgData name="Andrew Rohne" userId="513664d0-c9c1-41c9-b3ed-c6f18490ba64" providerId="ADAL" clId="{43B4BC78-0E32-4690-B433-660FEEDC5347}" dt="2020-03-10T15:42:40.358" v="738"/>
          <ac:spMkLst>
            <pc:docMk/>
            <pc:sldMk cId="577674661" sldId="331"/>
            <ac:spMk id="3" creationId="{5BE04BF9-CC11-42FC-BA5C-40A07807D60F}"/>
          </ac:spMkLst>
        </pc:spChg>
        <pc:spChg chg="add mod">
          <ac:chgData name="Andrew Rohne" userId="513664d0-c9c1-41c9-b3ed-c6f18490ba64" providerId="ADAL" clId="{43B4BC78-0E32-4690-B433-660FEEDC5347}" dt="2020-03-10T15:42:50.626" v="777" actId="20577"/>
          <ac:spMkLst>
            <pc:docMk/>
            <pc:sldMk cId="577674661" sldId="331"/>
            <ac:spMk id="4" creationId="{B0F76649-CB2D-4835-96F0-025CB5E5C624}"/>
          </ac:spMkLst>
        </pc:spChg>
      </pc:sldChg>
      <pc:sldChg chg="addSp modSp add mod">
        <pc:chgData name="Andrew Rohne" userId="513664d0-c9c1-41c9-b3ed-c6f18490ba64" providerId="ADAL" clId="{43B4BC78-0E32-4690-B433-660FEEDC5347}" dt="2020-03-10T17:22:28.969" v="1876" actId="404"/>
        <pc:sldMkLst>
          <pc:docMk/>
          <pc:sldMk cId="141006708" sldId="332"/>
        </pc:sldMkLst>
        <pc:spChg chg="add mod">
          <ac:chgData name="Andrew Rohne" userId="513664d0-c9c1-41c9-b3ed-c6f18490ba64" providerId="ADAL" clId="{43B4BC78-0E32-4690-B433-660FEEDC5347}" dt="2020-03-10T17:22:28.969" v="1876" actId="404"/>
          <ac:spMkLst>
            <pc:docMk/>
            <pc:sldMk cId="141006708" sldId="332"/>
            <ac:spMk id="2" creationId="{F0EB231D-4D34-4E55-87D7-26D34EF0A257}"/>
          </ac:spMkLst>
        </pc:spChg>
      </pc:sldChg>
      <pc:sldChg chg="addSp delSp modSp add mod modNotesTx">
        <pc:chgData name="Andrew Rohne" userId="513664d0-c9c1-41c9-b3ed-c6f18490ba64" providerId="ADAL" clId="{43B4BC78-0E32-4690-B433-660FEEDC5347}" dt="2020-03-10T20:21:53.559" v="2907" actId="14100"/>
        <pc:sldMkLst>
          <pc:docMk/>
          <pc:sldMk cId="1668435856" sldId="333"/>
        </pc:sldMkLst>
        <pc:spChg chg="del">
          <ac:chgData name="Andrew Rohne" userId="513664d0-c9c1-41c9-b3ed-c6f18490ba64" providerId="ADAL" clId="{43B4BC78-0E32-4690-B433-660FEEDC5347}" dt="2020-03-10T15:52:48.897" v="876"/>
          <ac:spMkLst>
            <pc:docMk/>
            <pc:sldMk cId="1668435856" sldId="333"/>
            <ac:spMk id="2" creationId="{16C54863-7CEF-4046-A872-0337AD164CE2}"/>
          </ac:spMkLst>
        </pc:spChg>
        <pc:spChg chg="add mod">
          <ac:chgData name="Andrew Rohne" userId="513664d0-c9c1-41c9-b3ed-c6f18490ba64" providerId="ADAL" clId="{43B4BC78-0E32-4690-B433-660FEEDC5347}" dt="2020-03-10T15:53:52.658" v="898" actId="1076"/>
          <ac:spMkLst>
            <pc:docMk/>
            <pc:sldMk cId="1668435856" sldId="333"/>
            <ac:spMk id="3" creationId="{0922B642-F4AA-4603-B66A-45A2F49FEB78}"/>
          </ac:spMkLst>
        </pc:spChg>
        <pc:spChg chg="add mod">
          <ac:chgData name="Andrew Rohne" userId="513664d0-c9c1-41c9-b3ed-c6f18490ba64" providerId="ADAL" clId="{43B4BC78-0E32-4690-B433-660FEEDC5347}" dt="2020-03-10T20:21:53.559" v="2907" actId="14100"/>
          <ac:spMkLst>
            <pc:docMk/>
            <pc:sldMk cId="1668435856" sldId="333"/>
            <ac:spMk id="4" creationId="{A6420C5F-6FF4-4605-A7F1-AA6D9C660C2C}"/>
          </ac:spMkLst>
        </pc:spChg>
        <pc:picChg chg="add mod">
          <ac:chgData name="Andrew Rohne" userId="513664d0-c9c1-41c9-b3ed-c6f18490ba64" providerId="ADAL" clId="{43B4BC78-0E32-4690-B433-660FEEDC5347}" dt="2020-03-10T15:54:02.077" v="900" actId="1076"/>
          <ac:picMkLst>
            <pc:docMk/>
            <pc:sldMk cId="1668435856" sldId="333"/>
            <ac:picMk id="7170" creationId="{A139292F-8506-43BA-A1F4-BBC5FCEE30CD}"/>
          </ac:picMkLst>
        </pc:picChg>
      </pc:sldChg>
      <pc:sldChg chg="addSp delSp modSp add mod">
        <pc:chgData name="Andrew Rohne" userId="513664d0-c9c1-41c9-b3ed-c6f18490ba64" providerId="ADAL" clId="{43B4BC78-0E32-4690-B433-660FEEDC5347}" dt="2020-03-10T20:21:00.846" v="2903" actId="20577"/>
        <pc:sldMkLst>
          <pc:docMk/>
          <pc:sldMk cId="3380456347" sldId="334"/>
        </pc:sldMkLst>
        <pc:spChg chg="del">
          <ac:chgData name="Andrew Rohne" userId="513664d0-c9c1-41c9-b3ed-c6f18490ba64" providerId="ADAL" clId="{43B4BC78-0E32-4690-B433-660FEEDC5347}" dt="2020-03-10T17:28:06.038" v="2115"/>
          <ac:spMkLst>
            <pc:docMk/>
            <pc:sldMk cId="3380456347" sldId="334"/>
            <ac:spMk id="2" creationId="{01B2C1D7-2537-4EF5-939A-BAD9589EF11F}"/>
          </ac:spMkLst>
        </pc:spChg>
        <pc:spChg chg="add mod">
          <ac:chgData name="Andrew Rohne" userId="513664d0-c9c1-41c9-b3ed-c6f18490ba64" providerId="ADAL" clId="{43B4BC78-0E32-4690-B433-660FEEDC5347}" dt="2020-03-10T17:28:50.693" v="2257" actId="20577"/>
          <ac:spMkLst>
            <pc:docMk/>
            <pc:sldMk cId="3380456347" sldId="334"/>
            <ac:spMk id="3" creationId="{9E5050E2-A9BC-4283-B538-D2057A46A994}"/>
          </ac:spMkLst>
        </pc:spChg>
        <pc:spChg chg="add mod">
          <ac:chgData name="Andrew Rohne" userId="513664d0-c9c1-41c9-b3ed-c6f18490ba64" providerId="ADAL" clId="{43B4BC78-0E32-4690-B433-660FEEDC5347}" dt="2020-03-10T20:21:00.846" v="2903" actId="20577"/>
          <ac:spMkLst>
            <pc:docMk/>
            <pc:sldMk cId="3380456347" sldId="334"/>
            <ac:spMk id="4" creationId="{D3D57E35-05C8-4E5C-A4C1-ED9CADFC8D09}"/>
          </ac:spMkLst>
        </pc:spChg>
      </pc:sldChg>
      <pc:sldChg chg="addSp delSp modSp add mod modNotesTx">
        <pc:chgData name="Andrew Rohne" userId="513664d0-c9c1-41c9-b3ed-c6f18490ba64" providerId="ADAL" clId="{43B4BC78-0E32-4690-B433-660FEEDC5347}" dt="2020-03-10T18:24:44.076" v="2760" actId="20577"/>
        <pc:sldMkLst>
          <pc:docMk/>
          <pc:sldMk cId="4145373864" sldId="335"/>
        </pc:sldMkLst>
        <pc:spChg chg="del">
          <ac:chgData name="Andrew Rohne" userId="513664d0-c9c1-41c9-b3ed-c6f18490ba64" providerId="ADAL" clId="{43B4BC78-0E32-4690-B433-660FEEDC5347}" dt="2020-03-10T18:12:22.630" v="2642"/>
          <ac:spMkLst>
            <pc:docMk/>
            <pc:sldMk cId="4145373864" sldId="335"/>
            <ac:spMk id="2" creationId="{DCCAAC84-3BF7-4C1B-A170-47A1597B4CF7}"/>
          </ac:spMkLst>
        </pc:spChg>
        <pc:spChg chg="del">
          <ac:chgData name="Andrew Rohne" userId="513664d0-c9c1-41c9-b3ed-c6f18490ba64" providerId="ADAL" clId="{43B4BC78-0E32-4690-B433-660FEEDC5347}" dt="2020-03-10T18:12:22.630" v="2642"/>
          <ac:spMkLst>
            <pc:docMk/>
            <pc:sldMk cId="4145373864" sldId="335"/>
            <ac:spMk id="3" creationId="{3A3EB09C-157B-4BB3-A8DD-7D75FCB095A4}"/>
          </ac:spMkLst>
        </pc:spChg>
        <pc:spChg chg="add mod">
          <ac:chgData name="Andrew Rohne" userId="513664d0-c9c1-41c9-b3ed-c6f18490ba64" providerId="ADAL" clId="{43B4BC78-0E32-4690-B433-660FEEDC5347}" dt="2020-03-10T18:24:04.099" v="2754" actId="121"/>
          <ac:spMkLst>
            <pc:docMk/>
            <pc:sldMk cId="4145373864" sldId="335"/>
            <ac:spMk id="5" creationId="{8B05D36B-098F-45A8-91AF-D65907CF7B11}"/>
          </ac:spMkLst>
        </pc:spChg>
        <pc:picChg chg="add mod">
          <ac:chgData name="Andrew Rohne" userId="513664d0-c9c1-41c9-b3ed-c6f18490ba64" providerId="ADAL" clId="{43B4BC78-0E32-4690-B433-660FEEDC5347}" dt="2020-03-10T18:12:39.901" v="2646" actId="1076"/>
          <ac:picMkLst>
            <pc:docMk/>
            <pc:sldMk cId="4145373864" sldId="335"/>
            <ac:picMk id="4" creationId="{17F27270-2976-4EC6-812C-2C5E22A7D2CB}"/>
          </ac:picMkLst>
        </pc:picChg>
      </pc:sldChg>
      <pc:sldChg chg="addSp add">
        <pc:chgData name="Andrew Rohne" userId="513664d0-c9c1-41c9-b3ed-c6f18490ba64" providerId="ADAL" clId="{43B4BC78-0E32-4690-B433-660FEEDC5347}" dt="2020-03-10T18:25:48.335" v="2762"/>
        <pc:sldMkLst>
          <pc:docMk/>
          <pc:sldMk cId="3345332395" sldId="336"/>
        </pc:sldMkLst>
        <pc:picChg chg="add">
          <ac:chgData name="Andrew Rohne" userId="513664d0-c9c1-41c9-b3ed-c6f18490ba64" providerId="ADAL" clId="{43B4BC78-0E32-4690-B433-660FEEDC5347}" dt="2020-03-10T18:25:48.335" v="2762"/>
          <ac:picMkLst>
            <pc:docMk/>
            <pc:sldMk cId="3345332395" sldId="336"/>
            <ac:picMk id="2" creationId="{ED5DF1F7-60D4-42E7-809A-DB568A14B31A}"/>
          </ac:picMkLst>
        </pc:picChg>
      </pc:sldChg>
      <pc:sldChg chg="addSp delSp modSp add del mod">
        <pc:chgData name="Andrew Rohne" userId="513664d0-c9c1-41c9-b3ed-c6f18490ba64" providerId="ADAL" clId="{43B4BC78-0E32-4690-B433-660FEEDC5347}" dt="2020-03-10T20:20:14.132" v="2856" actId="47"/>
        <pc:sldMkLst>
          <pc:docMk/>
          <pc:sldMk cId="3081520780" sldId="337"/>
        </pc:sldMkLst>
        <pc:spChg chg="add del">
          <ac:chgData name="Andrew Rohne" userId="513664d0-c9c1-41c9-b3ed-c6f18490ba64" providerId="ADAL" clId="{43B4BC78-0E32-4690-B433-660FEEDC5347}" dt="2020-03-10T20:00:26.352" v="2765"/>
          <ac:spMkLst>
            <pc:docMk/>
            <pc:sldMk cId="3081520780" sldId="337"/>
            <ac:spMk id="2" creationId="{A25EB912-03A2-4E57-B2C9-E1A556EA1597}"/>
          </ac:spMkLst>
        </pc:spChg>
        <pc:spChg chg="add del">
          <ac:chgData name="Andrew Rohne" userId="513664d0-c9c1-41c9-b3ed-c6f18490ba64" providerId="ADAL" clId="{43B4BC78-0E32-4690-B433-660FEEDC5347}" dt="2020-03-10T20:01:29.888" v="2769"/>
          <ac:spMkLst>
            <pc:docMk/>
            <pc:sldMk cId="3081520780" sldId="337"/>
            <ac:spMk id="4" creationId="{66F36F87-CD2C-4B20-A2F3-292EE98E2F9C}"/>
          </ac:spMkLst>
        </pc:spChg>
        <pc:spChg chg="add del">
          <ac:chgData name="Andrew Rohne" userId="513664d0-c9c1-41c9-b3ed-c6f18490ba64" providerId="ADAL" clId="{43B4BC78-0E32-4690-B433-660FEEDC5347}" dt="2020-03-10T20:14:57.300" v="2824"/>
          <ac:spMkLst>
            <pc:docMk/>
            <pc:sldMk cId="3081520780" sldId="337"/>
            <ac:spMk id="6" creationId="{C229CF7A-0294-4A81-B3D9-AE6496E28EE1}"/>
          </ac:spMkLst>
        </pc:spChg>
        <pc:spChg chg="add mod">
          <ac:chgData name="Andrew Rohne" userId="513664d0-c9c1-41c9-b3ed-c6f18490ba64" providerId="ADAL" clId="{43B4BC78-0E32-4690-B433-660FEEDC5347}" dt="2020-03-10T20:16:38.987" v="2841" actId="1076"/>
          <ac:spMkLst>
            <pc:docMk/>
            <pc:sldMk cId="3081520780" sldId="337"/>
            <ac:spMk id="8" creationId="{82702A7E-70DC-40A4-8EB9-A712F5B14CC8}"/>
          </ac:spMkLst>
        </pc:spChg>
        <pc:picChg chg="add del">
          <ac:chgData name="Andrew Rohne" userId="513664d0-c9c1-41c9-b3ed-c6f18490ba64" providerId="ADAL" clId="{43B4BC78-0E32-4690-B433-660FEEDC5347}" dt="2020-03-10T20:01:27.627" v="2767" actId="478"/>
          <ac:picMkLst>
            <pc:docMk/>
            <pc:sldMk cId="3081520780" sldId="337"/>
            <ac:picMk id="3" creationId="{693EDE74-2E9C-4A35-8C47-662C0F44439B}"/>
          </ac:picMkLst>
        </pc:picChg>
        <pc:picChg chg="add del mod">
          <ac:chgData name="Andrew Rohne" userId="513664d0-c9c1-41c9-b3ed-c6f18490ba64" providerId="ADAL" clId="{43B4BC78-0E32-4690-B433-660FEEDC5347}" dt="2020-03-10T20:14:54.042" v="2822" actId="478"/>
          <ac:picMkLst>
            <pc:docMk/>
            <pc:sldMk cId="3081520780" sldId="337"/>
            <ac:picMk id="5" creationId="{CF654C58-64D3-4825-9902-DE4E75C6847D}"/>
          </ac:picMkLst>
        </pc:picChg>
        <pc:picChg chg="add mod">
          <ac:chgData name="Andrew Rohne" userId="513664d0-c9c1-41c9-b3ed-c6f18490ba64" providerId="ADAL" clId="{43B4BC78-0E32-4690-B433-660FEEDC5347}" dt="2020-03-10T20:15:00.426" v="2826" actId="1076"/>
          <ac:picMkLst>
            <pc:docMk/>
            <pc:sldMk cId="3081520780" sldId="337"/>
            <ac:picMk id="7" creationId="{DD11C2DC-0BA5-487D-9A0D-905D70240B67}"/>
          </ac:picMkLst>
        </pc:picChg>
      </pc:sldChg>
      <pc:sldChg chg="addSp delSp modSp add mod">
        <pc:chgData name="Andrew Rohne" userId="513664d0-c9c1-41c9-b3ed-c6f18490ba64" providerId="ADAL" clId="{43B4BC78-0E32-4690-B433-660FEEDC5347}" dt="2020-03-10T20:17:24.492" v="2855" actId="1076"/>
        <pc:sldMkLst>
          <pc:docMk/>
          <pc:sldMk cId="3594428352" sldId="338"/>
        </pc:sldMkLst>
        <pc:spChg chg="add del">
          <ac:chgData name="Andrew Rohne" userId="513664d0-c9c1-41c9-b3ed-c6f18490ba64" providerId="ADAL" clId="{43B4BC78-0E32-4690-B433-660FEEDC5347}" dt="2020-03-10T20:01:57.612" v="2774"/>
          <ac:spMkLst>
            <pc:docMk/>
            <pc:sldMk cId="3594428352" sldId="338"/>
            <ac:spMk id="2" creationId="{C41DF2B6-83B7-4838-B593-D6D16CB6C303}"/>
          </ac:spMkLst>
        </pc:spChg>
        <pc:spChg chg="add mod">
          <ac:chgData name="Andrew Rohne" userId="513664d0-c9c1-41c9-b3ed-c6f18490ba64" providerId="ADAL" clId="{43B4BC78-0E32-4690-B433-660FEEDC5347}" dt="2020-03-10T20:17:24.492" v="2855" actId="1076"/>
          <ac:spMkLst>
            <pc:docMk/>
            <pc:sldMk cId="3594428352" sldId="338"/>
            <ac:spMk id="4" creationId="{0B99852F-CEA8-4E3A-BE3F-28EF6E803239}"/>
          </ac:spMkLst>
        </pc:spChg>
        <pc:picChg chg="add mod">
          <ac:chgData name="Andrew Rohne" userId="513664d0-c9c1-41c9-b3ed-c6f18490ba64" providerId="ADAL" clId="{43B4BC78-0E32-4690-B433-660FEEDC5347}" dt="2020-03-10T20:01:59.830" v="2776" actId="1076"/>
          <ac:picMkLst>
            <pc:docMk/>
            <pc:sldMk cId="3594428352" sldId="338"/>
            <ac:picMk id="3" creationId="{F091EF81-AF98-49E0-95D9-F2F02FDC7D24}"/>
          </ac:picMkLst>
        </pc:picChg>
      </pc:sldChg>
      <pc:sldChg chg="addSp delSp modSp add mod">
        <pc:chgData name="Andrew Rohne" userId="513664d0-c9c1-41c9-b3ed-c6f18490ba64" providerId="ADAL" clId="{43B4BC78-0E32-4690-B433-660FEEDC5347}" dt="2020-03-10T20:23:08.898" v="2951" actId="20577"/>
        <pc:sldMkLst>
          <pc:docMk/>
          <pc:sldMk cId="3835703276" sldId="339"/>
        </pc:sldMkLst>
        <pc:spChg chg="del">
          <ac:chgData name="Andrew Rohne" userId="513664d0-c9c1-41c9-b3ed-c6f18490ba64" providerId="ADAL" clId="{43B4BC78-0E32-4690-B433-660FEEDC5347}" dt="2020-03-10T20:22:57.307" v="2910"/>
          <ac:spMkLst>
            <pc:docMk/>
            <pc:sldMk cId="3835703276" sldId="339"/>
            <ac:spMk id="2" creationId="{25F5DB41-608B-4A0A-9CEA-FDA82E6E5E23}"/>
          </ac:spMkLst>
        </pc:spChg>
        <pc:spChg chg="del">
          <ac:chgData name="Andrew Rohne" userId="513664d0-c9c1-41c9-b3ed-c6f18490ba64" providerId="ADAL" clId="{43B4BC78-0E32-4690-B433-660FEEDC5347}" dt="2020-03-10T20:22:57.307" v="2910"/>
          <ac:spMkLst>
            <pc:docMk/>
            <pc:sldMk cId="3835703276" sldId="339"/>
            <ac:spMk id="3" creationId="{5802E56E-4EF4-43A0-BE1B-E28B01F726F1}"/>
          </ac:spMkLst>
        </pc:spChg>
        <pc:spChg chg="del">
          <ac:chgData name="Andrew Rohne" userId="513664d0-c9c1-41c9-b3ed-c6f18490ba64" providerId="ADAL" clId="{43B4BC78-0E32-4690-B433-660FEEDC5347}" dt="2020-03-10T20:22:57.307" v="2910"/>
          <ac:spMkLst>
            <pc:docMk/>
            <pc:sldMk cId="3835703276" sldId="339"/>
            <ac:spMk id="4" creationId="{2AA2D846-261A-4A1E-8E8A-64B6FF83E92A}"/>
          </ac:spMkLst>
        </pc:spChg>
        <pc:spChg chg="add mod">
          <ac:chgData name="Andrew Rohne" userId="513664d0-c9c1-41c9-b3ed-c6f18490ba64" providerId="ADAL" clId="{43B4BC78-0E32-4690-B433-660FEEDC5347}" dt="2020-03-10T20:23:08.898" v="2951" actId="20577"/>
          <ac:spMkLst>
            <pc:docMk/>
            <pc:sldMk cId="3835703276" sldId="339"/>
            <ac:spMk id="5" creationId="{A8BB3771-6D8E-4BCD-A317-4009C2B0409F}"/>
          </ac:spMkLst>
        </pc:spChg>
      </pc:sldChg>
      <pc:sldChg chg="addSp modSp add mod">
        <pc:chgData name="Andrew Rohne" userId="513664d0-c9c1-41c9-b3ed-c6f18490ba64" providerId="ADAL" clId="{43B4BC78-0E32-4690-B433-660FEEDC5347}" dt="2020-03-10T20:23:28.857" v="2981" actId="5793"/>
        <pc:sldMkLst>
          <pc:docMk/>
          <pc:sldMk cId="1046789931" sldId="340"/>
        </pc:sldMkLst>
        <pc:spChg chg="add mod">
          <ac:chgData name="Andrew Rohne" userId="513664d0-c9c1-41c9-b3ed-c6f18490ba64" providerId="ADAL" clId="{43B4BC78-0E32-4690-B433-660FEEDC5347}" dt="2020-03-10T20:23:28.857" v="2981" actId="5793"/>
          <ac:spMkLst>
            <pc:docMk/>
            <pc:sldMk cId="1046789931" sldId="340"/>
            <ac:spMk id="2" creationId="{F81F7F93-3DF2-4E60-A7B4-BE54ABA59276}"/>
          </ac:spMkLst>
        </pc:spChg>
      </pc:sldChg>
      <pc:sldMasterChg chg="modSldLayout">
        <pc:chgData name="Andrew Rohne" userId="513664d0-c9c1-41c9-b3ed-c6f18490ba64" providerId="ADAL" clId="{43B4BC78-0E32-4690-B433-660FEEDC5347}" dt="2020-03-10T14:20:46.115" v="110" actId="478"/>
        <pc:sldMasterMkLst>
          <pc:docMk/>
          <pc:sldMasterMk cId="417558015" sldId="2147483648"/>
        </pc:sldMasterMkLst>
        <pc:sldLayoutChg chg="modSp mod">
          <pc:chgData name="Andrew Rohne" userId="513664d0-c9c1-41c9-b3ed-c6f18490ba64" providerId="ADAL" clId="{43B4BC78-0E32-4690-B433-660FEEDC5347}" dt="2020-03-10T14:17:46.516" v="94" actId="1076"/>
          <pc:sldLayoutMkLst>
            <pc:docMk/>
            <pc:sldMasterMk cId="417558015" sldId="2147483648"/>
            <pc:sldLayoutMk cId="1919941227" sldId="2147483662"/>
          </pc:sldLayoutMkLst>
          <pc:picChg chg="mod">
            <ac:chgData name="Andrew Rohne" userId="513664d0-c9c1-41c9-b3ed-c6f18490ba64" providerId="ADAL" clId="{43B4BC78-0E32-4690-B433-660FEEDC5347}" dt="2020-03-10T14:17:46.516" v="94" actId="1076"/>
            <ac:picMkLst>
              <pc:docMk/>
              <pc:sldMasterMk cId="417558015" sldId="2147483648"/>
              <pc:sldLayoutMk cId="1919941227" sldId="2147483662"/>
              <ac:picMk id="4" creationId="{00000000-0000-0000-0000-000000000000}"/>
            </ac:picMkLst>
          </pc:picChg>
        </pc:sldLayoutChg>
        <pc:sldLayoutChg chg="addSp delSp modSp mod setBg">
          <pc:chgData name="Andrew Rohne" userId="513664d0-c9c1-41c9-b3ed-c6f18490ba64" providerId="ADAL" clId="{43B4BC78-0E32-4690-B433-660FEEDC5347}" dt="2020-03-10T14:20:46.115" v="110" actId="478"/>
          <pc:sldLayoutMkLst>
            <pc:docMk/>
            <pc:sldMasterMk cId="417558015" sldId="2147483648"/>
            <pc:sldLayoutMk cId="3406223960" sldId="2147483676"/>
          </pc:sldLayoutMkLst>
          <pc:spChg chg="del">
            <ac:chgData name="Andrew Rohne" userId="513664d0-c9c1-41c9-b3ed-c6f18490ba64" providerId="ADAL" clId="{43B4BC78-0E32-4690-B433-660FEEDC5347}" dt="2020-03-10T14:16:51.216" v="91" actId="478"/>
            <ac:spMkLst>
              <pc:docMk/>
              <pc:sldMasterMk cId="417558015" sldId="2147483648"/>
              <pc:sldLayoutMk cId="3406223960" sldId="2147483676"/>
              <ac:spMk id="2" creationId="{FD7F22F9-C0AE-486C-ACD3-F2CB7585B4DB}"/>
            </ac:spMkLst>
          </pc:spChg>
          <pc:spChg chg="add">
            <ac:chgData name="Andrew Rohne" userId="513664d0-c9c1-41c9-b3ed-c6f18490ba64" providerId="ADAL" clId="{43B4BC78-0E32-4690-B433-660FEEDC5347}" dt="2020-03-10T14:19:50.993" v="105"/>
            <ac:spMkLst>
              <pc:docMk/>
              <pc:sldMasterMk cId="417558015" sldId="2147483648"/>
              <pc:sldLayoutMk cId="3406223960" sldId="2147483676"/>
              <ac:spMk id="4" creationId="{BA7C6E35-A023-4D47-9935-D16528706CA7}"/>
            </ac:spMkLst>
          </pc:spChg>
          <pc:spChg chg="add del">
            <ac:chgData name="Andrew Rohne" userId="513664d0-c9c1-41c9-b3ed-c6f18490ba64" providerId="ADAL" clId="{43B4BC78-0E32-4690-B433-660FEEDC5347}" dt="2020-03-10T14:20:10.298" v="106" actId="11529"/>
            <ac:spMkLst>
              <pc:docMk/>
              <pc:sldMasterMk cId="417558015" sldId="2147483648"/>
              <pc:sldLayoutMk cId="3406223960" sldId="2147483676"/>
              <ac:spMk id="5" creationId="{44AE8612-5D47-4F07-BF6F-67E2ADC8DB80}"/>
            </ac:spMkLst>
          </pc:spChg>
          <pc:spChg chg="add del mod">
            <ac:chgData name="Andrew Rohne" userId="513664d0-c9c1-41c9-b3ed-c6f18490ba64" providerId="ADAL" clId="{43B4BC78-0E32-4690-B433-660FEEDC5347}" dt="2020-03-10T14:20:46.115" v="110" actId="478"/>
            <ac:spMkLst>
              <pc:docMk/>
              <pc:sldMasterMk cId="417558015" sldId="2147483648"/>
              <pc:sldLayoutMk cId="3406223960" sldId="2147483676"/>
              <ac:spMk id="6" creationId="{F6003CB9-4111-496A-AAB2-FC064338BBA3}"/>
            </ac:spMkLst>
          </pc:spChg>
          <pc:picChg chg="add">
            <ac:chgData name="Andrew Rohne" userId="513664d0-c9c1-41c9-b3ed-c6f18490ba64" providerId="ADAL" clId="{43B4BC78-0E32-4690-B433-660FEEDC5347}" dt="2020-03-10T14:19:50.993" v="105"/>
            <ac:picMkLst>
              <pc:docMk/>
              <pc:sldMasterMk cId="417558015" sldId="2147483648"/>
              <pc:sldLayoutMk cId="3406223960" sldId="2147483676"/>
              <ac:picMk id="3" creationId="{577BBCE9-A9EF-4B53-8988-0A4087D805F9}"/>
            </ac:picMkLst>
          </pc:picChg>
        </pc:sldLayoutChg>
      </pc:sldMasterChg>
      <pc:sldMasterChg chg="new del mod addSldLayout delSldLayout">
        <pc:chgData name="Andrew Rohne" userId="513664d0-c9c1-41c9-b3ed-c6f18490ba64" providerId="ADAL" clId="{43B4BC78-0E32-4690-B433-660FEEDC5347}" dt="2020-03-10T14:18:52.824" v="96" actId="6938"/>
        <pc:sldMasterMkLst>
          <pc:docMk/>
          <pc:sldMasterMk cId="3710927630" sldId="2147483677"/>
        </pc:sldMasterMkLst>
        <pc:sldLayoutChg chg="new del replId">
          <pc:chgData name="Andrew Rohne" userId="513664d0-c9c1-41c9-b3ed-c6f18490ba64" providerId="ADAL" clId="{43B4BC78-0E32-4690-B433-660FEEDC5347}" dt="2020-03-10T14:18:52.824" v="96" actId="6938"/>
          <pc:sldLayoutMkLst>
            <pc:docMk/>
            <pc:sldMasterMk cId="3710927630" sldId="2147483677"/>
            <pc:sldLayoutMk cId="3396343360" sldId="2147483678"/>
          </pc:sldLayoutMkLst>
        </pc:sldLayoutChg>
        <pc:sldLayoutChg chg="new del replId">
          <pc:chgData name="Andrew Rohne" userId="513664d0-c9c1-41c9-b3ed-c6f18490ba64" providerId="ADAL" clId="{43B4BC78-0E32-4690-B433-660FEEDC5347}" dt="2020-03-10T14:18:52.824" v="96" actId="6938"/>
          <pc:sldLayoutMkLst>
            <pc:docMk/>
            <pc:sldMasterMk cId="3710927630" sldId="2147483677"/>
            <pc:sldLayoutMk cId="2814121683" sldId="2147483679"/>
          </pc:sldLayoutMkLst>
        </pc:sldLayoutChg>
        <pc:sldLayoutChg chg="new del replId">
          <pc:chgData name="Andrew Rohne" userId="513664d0-c9c1-41c9-b3ed-c6f18490ba64" providerId="ADAL" clId="{43B4BC78-0E32-4690-B433-660FEEDC5347}" dt="2020-03-10T14:18:52.824" v="96" actId="6938"/>
          <pc:sldLayoutMkLst>
            <pc:docMk/>
            <pc:sldMasterMk cId="3710927630" sldId="2147483677"/>
            <pc:sldLayoutMk cId="3631354338" sldId="2147483680"/>
          </pc:sldLayoutMkLst>
        </pc:sldLayoutChg>
        <pc:sldLayoutChg chg="new del replId">
          <pc:chgData name="Andrew Rohne" userId="513664d0-c9c1-41c9-b3ed-c6f18490ba64" providerId="ADAL" clId="{43B4BC78-0E32-4690-B433-660FEEDC5347}" dt="2020-03-10T14:18:52.824" v="96" actId="6938"/>
          <pc:sldLayoutMkLst>
            <pc:docMk/>
            <pc:sldMasterMk cId="3710927630" sldId="2147483677"/>
            <pc:sldLayoutMk cId="3142439384" sldId="2147483681"/>
          </pc:sldLayoutMkLst>
        </pc:sldLayoutChg>
        <pc:sldLayoutChg chg="new del replId">
          <pc:chgData name="Andrew Rohne" userId="513664d0-c9c1-41c9-b3ed-c6f18490ba64" providerId="ADAL" clId="{43B4BC78-0E32-4690-B433-660FEEDC5347}" dt="2020-03-10T14:18:52.824" v="96" actId="6938"/>
          <pc:sldLayoutMkLst>
            <pc:docMk/>
            <pc:sldMasterMk cId="3710927630" sldId="2147483677"/>
            <pc:sldLayoutMk cId="2668229760" sldId="2147483682"/>
          </pc:sldLayoutMkLst>
        </pc:sldLayoutChg>
        <pc:sldLayoutChg chg="new del replId">
          <pc:chgData name="Andrew Rohne" userId="513664d0-c9c1-41c9-b3ed-c6f18490ba64" providerId="ADAL" clId="{43B4BC78-0E32-4690-B433-660FEEDC5347}" dt="2020-03-10T14:18:52.824" v="96" actId="6938"/>
          <pc:sldLayoutMkLst>
            <pc:docMk/>
            <pc:sldMasterMk cId="3710927630" sldId="2147483677"/>
            <pc:sldLayoutMk cId="780628024" sldId="2147483683"/>
          </pc:sldLayoutMkLst>
        </pc:sldLayoutChg>
        <pc:sldLayoutChg chg="new del replId">
          <pc:chgData name="Andrew Rohne" userId="513664d0-c9c1-41c9-b3ed-c6f18490ba64" providerId="ADAL" clId="{43B4BC78-0E32-4690-B433-660FEEDC5347}" dt="2020-03-10T14:18:52.824" v="96" actId="6938"/>
          <pc:sldLayoutMkLst>
            <pc:docMk/>
            <pc:sldMasterMk cId="3710927630" sldId="2147483677"/>
            <pc:sldLayoutMk cId="2212894270" sldId="2147483684"/>
          </pc:sldLayoutMkLst>
        </pc:sldLayoutChg>
        <pc:sldLayoutChg chg="new del replId">
          <pc:chgData name="Andrew Rohne" userId="513664d0-c9c1-41c9-b3ed-c6f18490ba64" providerId="ADAL" clId="{43B4BC78-0E32-4690-B433-660FEEDC5347}" dt="2020-03-10T14:18:52.824" v="96" actId="6938"/>
          <pc:sldLayoutMkLst>
            <pc:docMk/>
            <pc:sldMasterMk cId="3710927630" sldId="2147483677"/>
            <pc:sldLayoutMk cId="1810746140" sldId="2147483685"/>
          </pc:sldLayoutMkLst>
        </pc:sldLayoutChg>
        <pc:sldLayoutChg chg="new del replId">
          <pc:chgData name="Andrew Rohne" userId="513664d0-c9c1-41c9-b3ed-c6f18490ba64" providerId="ADAL" clId="{43B4BC78-0E32-4690-B433-660FEEDC5347}" dt="2020-03-10T14:18:52.824" v="96" actId="6938"/>
          <pc:sldLayoutMkLst>
            <pc:docMk/>
            <pc:sldMasterMk cId="3710927630" sldId="2147483677"/>
            <pc:sldLayoutMk cId="4223428345" sldId="2147483686"/>
          </pc:sldLayoutMkLst>
        </pc:sldLayoutChg>
        <pc:sldLayoutChg chg="new del replId">
          <pc:chgData name="Andrew Rohne" userId="513664d0-c9c1-41c9-b3ed-c6f18490ba64" providerId="ADAL" clId="{43B4BC78-0E32-4690-B433-660FEEDC5347}" dt="2020-03-10T14:18:52.824" v="96" actId="6938"/>
          <pc:sldLayoutMkLst>
            <pc:docMk/>
            <pc:sldMasterMk cId="3710927630" sldId="2147483677"/>
            <pc:sldLayoutMk cId="2240090245" sldId="2147483687"/>
          </pc:sldLayoutMkLst>
        </pc:sldLayoutChg>
        <pc:sldLayoutChg chg="new del replId">
          <pc:chgData name="Andrew Rohne" userId="513664d0-c9c1-41c9-b3ed-c6f18490ba64" providerId="ADAL" clId="{43B4BC78-0E32-4690-B433-660FEEDC5347}" dt="2020-03-10T14:18:52.824" v="96" actId="6938"/>
          <pc:sldLayoutMkLst>
            <pc:docMk/>
            <pc:sldMasterMk cId="3710927630" sldId="2147483677"/>
            <pc:sldLayoutMk cId="3118772396" sldId="214748368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BB3D4B-E7F6-4A42-853B-40C1A88C262E}" type="datetimeFigureOut">
              <a:rPr lang="en-US" smtClean="0"/>
              <a:t>9/11/2020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77C7C1A-D5B2-4BB7-A8A5-88681A8C6345}" type="slidenum">
              <a:rPr lang="en-US" smtClean="0"/>
              <a:t>‹#›</a:t>
            </a:fld>
            <a:endParaRPr lang="en-US"/>
          </a:p>
        </p:txBody>
      </p:sp>
    </p:spTree>
    <p:extLst>
      <p:ext uri="{BB962C8B-B14F-4D97-AF65-F5344CB8AC3E}">
        <p14:creationId xmlns:p14="http://schemas.microsoft.com/office/powerpoint/2010/main" val="4046364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686A57-3D42-1746-A4F9-9BA3F9944E9C}" type="datetimeFigureOut">
              <a:rPr lang="en-US" smtClean="0"/>
              <a:t>9/11/2020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46EF74-4753-DA47-9B34-F93D23E42F59}" type="slidenum">
              <a:rPr lang="en-US" smtClean="0"/>
              <a:t>‹#›</a:t>
            </a:fld>
            <a:endParaRPr lang="en-US"/>
          </a:p>
        </p:txBody>
      </p:sp>
    </p:spTree>
    <p:extLst>
      <p:ext uri="{BB962C8B-B14F-4D97-AF65-F5344CB8AC3E}">
        <p14:creationId xmlns:p14="http://schemas.microsoft.com/office/powerpoint/2010/main" val="9810060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etaildive.com/news/analyst-one-third-of-malls-will-shutter-in-upcoming-years/41917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a:t>
            </a:r>
            <a:r>
              <a:rPr lang="en-US" dirty="0">
                <a:hlinkClick r:id="rId3"/>
              </a:rPr>
              <a:t>https://www.retaildive.com/news/analyst-one-third-of-malls-will-shutter-in-upcoming-years/419174/</a:t>
            </a:r>
            <a:endParaRPr lang="en-US" dirty="0"/>
          </a:p>
          <a:p>
            <a:endParaRPr lang="en-US" dirty="0"/>
          </a:p>
          <a:p>
            <a:r>
              <a:rPr lang="en-US" dirty="0"/>
              <a:t>In 2016, 3 of 7 malls in Cincinnati were visibly struggling (having crime issues and/or high vacancy) and a fourth was ‘on the brink’. The ‘on the brink’ has announced a pending foreclosure.</a:t>
            </a:r>
          </a:p>
        </p:txBody>
      </p:sp>
      <p:sp>
        <p:nvSpPr>
          <p:cNvPr id="4" name="Slide Number Placeholder 3"/>
          <p:cNvSpPr>
            <a:spLocks noGrp="1"/>
          </p:cNvSpPr>
          <p:nvPr>
            <p:ph type="sldNum" sz="quarter" idx="5"/>
          </p:nvPr>
        </p:nvSpPr>
        <p:spPr/>
        <p:txBody>
          <a:bodyPr/>
          <a:lstStyle/>
          <a:p>
            <a:fld id="{3746EF74-4753-DA47-9B34-F93D23E42F59}" type="slidenum">
              <a:rPr lang="en-US" smtClean="0"/>
              <a:t>5</a:t>
            </a:fld>
            <a:endParaRPr lang="en-US"/>
          </a:p>
        </p:txBody>
      </p:sp>
    </p:spTree>
    <p:extLst>
      <p:ext uri="{BB962C8B-B14F-4D97-AF65-F5344CB8AC3E}">
        <p14:creationId xmlns:p14="http://schemas.microsoft.com/office/powerpoint/2010/main" val="3729572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Store closures like Lord &amp; Taylor and Pier One closed, and others like Men’s Wearhouse, California Pizza Kitchen, Neiman Marcus, New York and Company, Brooks Brothers, J. Crew, and JC Penny’s have filed for bankruptcy and are ‘on </a:t>
            </a:r>
            <a:r>
              <a:rPr lang="en-US"/>
              <a:t>the ropes’</a:t>
            </a:r>
            <a:endParaRPr lang="en-US" dirty="0"/>
          </a:p>
        </p:txBody>
      </p:sp>
      <p:sp>
        <p:nvSpPr>
          <p:cNvPr id="4" name="Slide Number Placeholder 3"/>
          <p:cNvSpPr>
            <a:spLocks noGrp="1"/>
          </p:cNvSpPr>
          <p:nvPr>
            <p:ph type="sldNum" sz="quarter" idx="5"/>
          </p:nvPr>
        </p:nvSpPr>
        <p:spPr/>
        <p:txBody>
          <a:bodyPr/>
          <a:lstStyle/>
          <a:p>
            <a:fld id="{3746EF74-4753-DA47-9B34-F93D23E42F59}" type="slidenum">
              <a:rPr lang="en-US" smtClean="0"/>
              <a:t>6</a:t>
            </a:fld>
            <a:endParaRPr lang="en-US"/>
          </a:p>
        </p:txBody>
      </p:sp>
    </p:spTree>
    <p:extLst>
      <p:ext uri="{BB962C8B-B14F-4D97-AF65-F5344CB8AC3E}">
        <p14:creationId xmlns:p14="http://schemas.microsoft.com/office/powerpoint/2010/main" val="1114412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Obviously, there are other reasons for the decline in person trips – aging (seniors are sometimes restricted from driving) and telecommuting are probably the top two that doesn’t include increased deliveries.</a:t>
            </a:r>
          </a:p>
        </p:txBody>
      </p:sp>
      <p:sp>
        <p:nvSpPr>
          <p:cNvPr id="4" name="Slide Number Placeholder 3"/>
          <p:cNvSpPr>
            <a:spLocks noGrp="1"/>
          </p:cNvSpPr>
          <p:nvPr>
            <p:ph type="sldNum" sz="quarter" idx="5"/>
          </p:nvPr>
        </p:nvSpPr>
        <p:spPr/>
        <p:txBody>
          <a:bodyPr/>
          <a:lstStyle/>
          <a:p>
            <a:fld id="{3746EF74-4753-DA47-9B34-F93D23E42F59}" type="slidenum">
              <a:rPr lang="en-US" smtClean="0"/>
              <a:t>8</a:t>
            </a:fld>
            <a:endParaRPr lang="en-US"/>
          </a:p>
        </p:txBody>
      </p:sp>
    </p:spTree>
    <p:extLst>
      <p:ext uri="{BB962C8B-B14F-4D97-AF65-F5344CB8AC3E}">
        <p14:creationId xmlns:p14="http://schemas.microsoft.com/office/powerpoint/2010/main" val="1134409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discuss the accuracy of counters to the end of time but getting this type of vehicle somewhere in class 4-7 and have it considered a single-unit truck isn’t usually too much to ask of a counter.</a:t>
            </a:r>
          </a:p>
        </p:txBody>
      </p:sp>
      <p:sp>
        <p:nvSpPr>
          <p:cNvPr id="4" name="Slide Number Placeholder 3"/>
          <p:cNvSpPr>
            <a:spLocks noGrp="1"/>
          </p:cNvSpPr>
          <p:nvPr>
            <p:ph type="sldNum" sz="quarter" idx="5"/>
          </p:nvPr>
        </p:nvSpPr>
        <p:spPr/>
        <p:txBody>
          <a:bodyPr/>
          <a:lstStyle/>
          <a:p>
            <a:fld id="{3746EF74-4753-DA47-9B34-F93D23E42F59}" type="slidenum">
              <a:rPr lang="en-US" smtClean="0"/>
              <a:t>18</a:t>
            </a:fld>
            <a:endParaRPr lang="en-US"/>
          </a:p>
        </p:txBody>
      </p:sp>
    </p:spTree>
    <p:extLst>
      <p:ext uri="{BB962C8B-B14F-4D97-AF65-F5344CB8AC3E}">
        <p14:creationId xmlns:p14="http://schemas.microsoft.com/office/powerpoint/2010/main" val="4228200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includes Uber, Lyft, </a:t>
            </a:r>
            <a:r>
              <a:rPr lang="en-US" dirty="0" err="1"/>
              <a:t>Doordash</a:t>
            </a:r>
            <a:r>
              <a:rPr lang="en-US" dirty="0"/>
              <a:t>, </a:t>
            </a:r>
            <a:r>
              <a:rPr lang="en-US" dirty="0" err="1"/>
              <a:t>Grubhub</a:t>
            </a:r>
            <a:r>
              <a:rPr lang="en-US" dirty="0"/>
              <a:t>, etc.</a:t>
            </a:r>
          </a:p>
          <a:p>
            <a:r>
              <a:rPr lang="en-US" dirty="0"/>
              <a:t>Note that the vehicle isn’t even marked, so even a cutting-edge visual system (like a camera paired with OpenCV and a convolutional neural network) isn’t going to identify these </a:t>
            </a:r>
          </a:p>
        </p:txBody>
      </p:sp>
      <p:sp>
        <p:nvSpPr>
          <p:cNvPr id="4" name="Slide Number Placeholder 3"/>
          <p:cNvSpPr>
            <a:spLocks noGrp="1"/>
          </p:cNvSpPr>
          <p:nvPr>
            <p:ph type="sldNum" sz="quarter" idx="5"/>
          </p:nvPr>
        </p:nvSpPr>
        <p:spPr/>
        <p:txBody>
          <a:bodyPr/>
          <a:lstStyle/>
          <a:p>
            <a:fld id="{3746EF74-4753-DA47-9B34-F93D23E42F59}" type="slidenum">
              <a:rPr lang="en-US" smtClean="0"/>
              <a:t>20</a:t>
            </a:fld>
            <a:endParaRPr lang="en-US"/>
          </a:p>
        </p:txBody>
      </p:sp>
    </p:spTree>
    <p:extLst>
      <p:ext uri="{BB962C8B-B14F-4D97-AF65-F5344CB8AC3E}">
        <p14:creationId xmlns:p14="http://schemas.microsoft.com/office/powerpoint/2010/main" val="38190434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hite cov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00" y="-6968"/>
            <a:ext cx="9153292" cy="6864968"/>
          </a:xfrm>
          <a:prstGeom prst="rect">
            <a:avLst/>
          </a:prstGeom>
        </p:spPr>
      </p:pic>
      <p:sp>
        <p:nvSpPr>
          <p:cNvPr id="6" name="Text Placeholder 5"/>
          <p:cNvSpPr>
            <a:spLocks noGrp="1"/>
          </p:cNvSpPr>
          <p:nvPr>
            <p:ph type="body" sz="quarter" idx="10" hasCustomPrompt="1"/>
          </p:nvPr>
        </p:nvSpPr>
        <p:spPr>
          <a:xfrm>
            <a:off x="3259844" y="2950340"/>
            <a:ext cx="4938712" cy="934919"/>
          </a:xfrm>
        </p:spPr>
        <p:txBody>
          <a:bodyPr anchor="b" anchorCtr="0">
            <a:noAutofit/>
          </a:bodyPr>
          <a:lstStyle>
            <a:lvl1pPr marL="0" indent="0">
              <a:lnSpc>
                <a:spcPct val="90000"/>
              </a:lnSpc>
              <a:buNone/>
              <a:defRPr sz="28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a:t>
            </a:r>
            <a:br>
              <a:rPr lang="en-US" dirty="0"/>
            </a:br>
            <a:r>
              <a:rPr lang="en-US" dirty="0"/>
              <a:t>Master text styles</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40456" y="3094355"/>
            <a:ext cx="2419518" cy="687652"/>
          </a:xfrm>
          <a:prstGeom prst="rect">
            <a:avLst/>
          </a:prstGeom>
        </p:spPr>
      </p:pic>
      <p:cxnSp>
        <p:nvCxnSpPr>
          <p:cNvPr id="8" name="Straight Connector 7"/>
          <p:cNvCxnSpPr/>
          <p:nvPr userDrawn="1"/>
        </p:nvCxnSpPr>
        <p:spPr>
          <a:xfrm>
            <a:off x="3105823" y="2950340"/>
            <a:ext cx="0" cy="1794016"/>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8"/>
          <p:cNvSpPr>
            <a:spLocks noGrp="1"/>
          </p:cNvSpPr>
          <p:nvPr>
            <p:ph type="body" sz="quarter" idx="12" hasCustomPrompt="1"/>
          </p:nvPr>
        </p:nvSpPr>
        <p:spPr>
          <a:xfrm>
            <a:off x="3259844" y="4372053"/>
            <a:ext cx="4938712" cy="275543"/>
          </a:xfrm>
        </p:spPr>
        <p:txBody>
          <a:bodyPr anchor="ctr" anchorCtr="0">
            <a:noAutofit/>
          </a:bodyPr>
          <a:lstStyle>
            <a:lvl1pPr marL="0" indent="0">
              <a:buNone/>
              <a:defRPr sz="1200">
                <a:solidFill>
                  <a:srgbClr val="F68B1F"/>
                </a:solidFill>
              </a:defRPr>
            </a:lvl1pPr>
            <a:lvl2pPr marL="457200" indent="0">
              <a:buNone/>
              <a:defRPr sz="1200">
                <a:solidFill>
                  <a:srgbClr val="F48024"/>
                </a:solidFill>
              </a:defRPr>
            </a:lvl2pPr>
            <a:lvl3pPr marL="914400" indent="0">
              <a:buNone/>
              <a:defRPr sz="1200">
                <a:solidFill>
                  <a:srgbClr val="F48024"/>
                </a:solidFill>
              </a:defRPr>
            </a:lvl3pPr>
            <a:lvl4pPr marL="1371600" indent="0">
              <a:buNone/>
              <a:defRPr sz="1200">
                <a:solidFill>
                  <a:srgbClr val="F48024"/>
                </a:solidFill>
              </a:defRPr>
            </a:lvl4pPr>
            <a:lvl5pPr marL="1828800" indent="0">
              <a:buNone/>
              <a:defRPr sz="1200">
                <a:solidFill>
                  <a:srgbClr val="F48024"/>
                </a:solidFill>
              </a:defRPr>
            </a:lvl5pPr>
          </a:lstStyle>
          <a:p>
            <a:pPr lvl="0"/>
            <a:fld id="{39FCBEF0-3C4C-914F-863F-22A07B9ADD49}" type="datetime4">
              <a:rPr lang="en-US" smtClean="0"/>
              <a:t>August 12, 2015</a:t>
            </a:fld>
            <a:endParaRPr lang="en-US" dirty="0"/>
          </a:p>
        </p:txBody>
      </p:sp>
      <p:sp>
        <p:nvSpPr>
          <p:cNvPr id="22" name="Content Placeholder 21"/>
          <p:cNvSpPr>
            <a:spLocks noGrp="1"/>
          </p:cNvSpPr>
          <p:nvPr>
            <p:ph sz="quarter" idx="13" hasCustomPrompt="1"/>
          </p:nvPr>
        </p:nvSpPr>
        <p:spPr>
          <a:xfrm>
            <a:off x="3259138" y="4116388"/>
            <a:ext cx="4938712" cy="255587"/>
          </a:xfrm>
        </p:spPr>
        <p:txBody>
          <a:bodyPr>
            <a:noAutofit/>
          </a:bodyPr>
          <a:lstStyle>
            <a:lvl1pPr marL="0" indent="0">
              <a:buNone/>
              <a:defRPr sz="1400">
                <a:solidFill>
                  <a:schemeClr val="tx2"/>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MASTER TEXT STYLES</a:t>
            </a:r>
          </a:p>
        </p:txBody>
      </p:sp>
    </p:spTree>
    <p:extLst>
      <p:ext uri="{BB962C8B-B14F-4D97-AF65-F5344CB8AC3E}">
        <p14:creationId xmlns:p14="http://schemas.microsoft.com/office/powerpoint/2010/main" val="1919941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9" name="Table Placeholder 8"/>
          <p:cNvSpPr>
            <a:spLocks noGrp="1"/>
          </p:cNvSpPr>
          <p:nvPr>
            <p:ph type="tbl" sz="quarter" idx="10"/>
          </p:nvPr>
        </p:nvSpPr>
        <p:spPr>
          <a:xfrm>
            <a:off x="592138" y="1420813"/>
            <a:ext cx="8094662" cy="4656137"/>
          </a:xfrm>
        </p:spPr>
        <p:txBody>
          <a:bodyPr>
            <a:noAutofit/>
          </a:bodyPr>
          <a:lstStyle>
            <a:lvl1pPr marL="344488" indent="-225425">
              <a:defRPr sz="1800">
                <a:solidFill>
                  <a:schemeClr val="tx2"/>
                </a:solidFill>
              </a:defRPr>
            </a:lvl1pPr>
          </a:lstStyle>
          <a:p>
            <a:r>
              <a:rPr lang="en-US"/>
              <a:t>Click icon to add table</a:t>
            </a:r>
            <a:endParaRPr lang="en-US" dirty="0"/>
          </a:p>
        </p:txBody>
      </p:sp>
    </p:spTree>
    <p:extLst>
      <p:ext uri="{BB962C8B-B14F-4D97-AF65-F5344CB8AC3E}">
        <p14:creationId xmlns:p14="http://schemas.microsoft.com/office/powerpoint/2010/main" val="584962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_white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50"/>
            <a:ext cx="9152466" cy="6864350"/>
          </a:xfrm>
          <a:prstGeom prst="rect">
            <a:avLst/>
          </a:prstGeom>
        </p:spPr>
      </p:pic>
      <p:pic>
        <p:nvPicPr>
          <p:cNvPr id="5" name="Picture 4"/>
          <p:cNvPicPr>
            <a:picLocks noChangeAspect="1"/>
          </p:cNvPicPr>
          <p:nvPr userDrawn="1"/>
        </p:nvPicPr>
        <p:blipFill rotWithShape="1">
          <a:blip r:embed="rId3" cstate="email">
            <a:extLst>
              <a:ext uri="{28A0092B-C50C-407E-A947-70E740481C1C}">
                <a14:useLocalDpi xmlns:a14="http://schemas.microsoft.com/office/drawing/2010/main" val="0"/>
              </a:ext>
            </a:extLst>
          </a:blip>
          <a:srcRect r="77133"/>
          <a:stretch/>
        </p:blipFill>
        <p:spPr>
          <a:xfrm>
            <a:off x="773913" y="3131031"/>
            <a:ext cx="598339" cy="802828"/>
          </a:xfrm>
          <a:prstGeom prst="rect">
            <a:avLst/>
          </a:prstGeom>
        </p:spPr>
      </p:pic>
      <p:cxnSp>
        <p:nvCxnSpPr>
          <p:cNvPr id="6" name="Straight Connector 5"/>
          <p:cNvCxnSpPr/>
          <p:nvPr userDrawn="1"/>
        </p:nvCxnSpPr>
        <p:spPr>
          <a:xfrm>
            <a:off x="1512325" y="2931664"/>
            <a:ext cx="0" cy="994889"/>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1609198" y="2931664"/>
            <a:ext cx="5555720" cy="1002195"/>
          </a:xfrm>
        </p:spPr>
        <p:txBody>
          <a:bodyPr anchor="ctr" anchorCtr="0">
            <a:noAutofit/>
          </a:bodyPr>
          <a:lstStyle>
            <a:lvl1pPr marL="0" indent="0">
              <a:buNone/>
              <a:defRPr sz="2800" b="1">
                <a:solidFill>
                  <a:srgbClr val="FFFFFF"/>
                </a:solidFill>
              </a:defRPr>
            </a:lvl1pPr>
            <a:lvl2pPr marL="457200" indent="0">
              <a:buNone/>
              <a:defRPr sz="2800" b="1">
                <a:solidFill>
                  <a:srgbClr val="FFFFFF"/>
                </a:solidFill>
              </a:defRPr>
            </a:lvl2pPr>
            <a:lvl3pPr marL="914400" indent="0">
              <a:buNone/>
              <a:defRPr sz="2800" b="1">
                <a:solidFill>
                  <a:srgbClr val="FFFFFF"/>
                </a:solidFill>
              </a:defRPr>
            </a:lvl3pPr>
            <a:lvl4pPr marL="1371600" indent="0">
              <a:buNone/>
              <a:defRPr sz="2800" b="1">
                <a:solidFill>
                  <a:srgbClr val="FFFFFF"/>
                </a:solidFill>
              </a:defRPr>
            </a:lvl4pPr>
            <a:lvl5pPr marL="1828800" indent="0">
              <a:buNone/>
              <a:defRPr sz="2800" b="1">
                <a:solidFill>
                  <a:srgbClr val="FFFFFF"/>
                </a:solidFill>
              </a:defRPr>
            </a:lvl5pPr>
          </a:lstStyle>
          <a:p>
            <a:pPr lvl="0"/>
            <a:r>
              <a:rPr lang="en-US"/>
              <a:t>Click to edit Master text styles</a:t>
            </a:r>
          </a:p>
        </p:txBody>
      </p:sp>
    </p:spTree>
    <p:extLst>
      <p:ext uri="{BB962C8B-B14F-4D97-AF65-F5344CB8AC3E}">
        <p14:creationId xmlns:p14="http://schemas.microsoft.com/office/powerpoint/2010/main" val="1478472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50"/>
            <a:ext cx="9152466" cy="6864350"/>
          </a:xfrm>
          <a:prstGeom prst="rect">
            <a:avLst/>
          </a:prstGeom>
        </p:spPr>
      </p:pic>
      <p:sp>
        <p:nvSpPr>
          <p:cNvPr id="7" name="Rectangle 10"/>
          <p:cNvSpPr/>
          <p:nvPr userDrawn="1"/>
        </p:nvSpPr>
        <p:spPr>
          <a:xfrm>
            <a:off x="109561" y="2824744"/>
            <a:ext cx="8206305" cy="1190437"/>
          </a:xfrm>
          <a:custGeom>
            <a:avLst/>
            <a:gdLst/>
            <a:ahLst/>
            <a:cxnLst/>
            <a:rect l="l" t="t" r="r" b="b"/>
            <a:pathLst>
              <a:path w="8206305" h="1190437">
                <a:moveTo>
                  <a:pt x="0" y="0"/>
                </a:moveTo>
                <a:lnTo>
                  <a:pt x="246790" y="0"/>
                </a:lnTo>
                <a:lnTo>
                  <a:pt x="555678" y="0"/>
                </a:lnTo>
                <a:lnTo>
                  <a:pt x="8007895" y="0"/>
                </a:lnTo>
                <a:cubicBezTo>
                  <a:pt x="8117474" y="0"/>
                  <a:pt x="8206305" y="88831"/>
                  <a:pt x="8206305" y="198410"/>
                </a:cubicBezTo>
                <a:lnTo>
                  <a:pt x="8206305" y="992027"/>
                </a:lnTo>
                <a:cubicBezTo>
                  <a:pt x="8206305" y="1101606"/>
                  <a:pt x="8117474" y="1190437"/>
                  <a:pt x="8007895" y="1190437"/>
                </a:cubicBezTo>
                <a:lnTo>
                  <a:pt x="555678" y="1190437"/>
                </a:lnTo>
                <a:lnTo>
                  <a:pt x="246790" y="1190437"/>
                </a:lnTo>
                <a:lnTo>
                  <a:pt x="0" y="119043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cxnSp>
        <p:nvCxnSpPr>
          <p:cNvPr id="6" name="Straight Connector 5"/>
          <p:cNvCxnSpPr/>
          <p:nvPr userDrawn="1"/>
        </p:nvCxnSpPr>
        <p:spPr>
          <a:xfrm>
            <a:off x="1512325" y="2931664"/>
            <a:ext cx="0" cy="994889"/>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p:nvPr>
        </p:nvSpPr>
        <p:spPr>
          <a:xfrm>
            <a:off x="1609198" y="2931664"/>
            <a:ext cx="5555720" cy="1002195"/>
          </a:xfrm>
        </p:spPr>
        <p:txBody>
          <a:bodyPr anchor="ctr" anchorCtr="0">
            <a:noAutofit/>
          </a:bodyPr>
          <a:lstStyle>
            <a:lvl1pPr marL="0" indent="0">
              <a:buNone/>
              <a:defRPr sz="2800" b="1">
                <a:solidFill>
                  <a:schemeClr val="tx2"/>
                </a:solidFill>
              </a:defRPr>
            </a:lvl1pPr>
            <a:lvl2pPr marL="457200" indent="0">
              <a:buNone/>
              <a:defRPr sz="2800" b="1">
                <a:solidFill>
                  <a:srgbClr val="FFFFFF"/>
                </a:solidFill>
              </a:defRPr>
            </a:lvl2pPr>
            <a:lvl3pPr marL="914400" indent="0">
              <a:buNone/>
              <a:defRPr sz="2800" b="1">
                <a:solidFill>
                  <a:srgbClr val="FFFFFF"/>
                </a:solidFill>
              </a:defRPr>
            </a:lvl3pPr>
            <a:lvl4pPr marL="1371600" indent="0">
              <a:buNone/>
              <a:defRPr sz="2800" b="1">
                <a:solidFill>
                  <a:srgbClr val="FFFFFF"/>
                </a:solidFill>
              </a:defRPr>
            </a:lvl4pPr>
            <a:lvl5pPr marL="1828800" indent="0">
              <a:buNone/>
              <a:defRPr sz="2800" b="1">
                <a:solidFill>
                  <a:srgbClr val="FFFFFF"/>
                </a:solidFill>
              </a:defRPr>
            </a:lvl5pPr>
          </a:lstStyle>
          <a:p>
            <a:pPr lvl="0"/>
            <a:r>
              <a:rPr lang="en-US"/>
              <a:t>Click to edit Master text styles</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val="0"/>
              </a:ext>
            </a:extLst>
          </a:blip>
          <a:srcRect r="81488"/>
          <a:stretch/>
        </p:blipFill>
        <p:spPr>
          <a:xfrm>
            <a:off x="719275" y="3142803"/>
            <a:ext cx="515262" cy="791055"/>
          </a:xfrm>
          <a:prstGeom prst="rect">
            <a:avLst/>
          </a:prstGeom>
        </p:spPr>
      </p:pic>
    </p:spTree>
    <p:extLst>
      <p:ext uri="{BB962C8B-B14F-4D97-AF65-F5344CB8AC3E}">
        <p14:creationId xmlns:p14="http://schemas.microsoft.com/office/powerpoint/2010/main" val="55296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act_Map">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4572"/>
            <a:ext cx="9190094" cy="6892571"/>
          </a:xfrm>
          <a:prstGeom prst="rect">
            <a:avLst/>
          </a:prstGeom>
        </p:spPr>
      </p:pic>
      <p:sp>
        <p:nvSpPr>
          <p:cNvPr id="8" name="Rounded Rectangle 7"/>
          <p:cNvSpPr/>
          <p:nvPr userDrawn="1"/>
        </p:nvSpPr>
        <p:spPr>
          <a:xfrm>
            <a:off x="-1" y="3756115"/>
            <a:ext cx="2702327" cy="999738"/>
          </a:xfrm>
          <a:prstGeom prst="roundRect">
            <a:avLst>
              <a:gd name="adj" fmla="val 1153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9" name="TextBox 8"/>
          <p:cNvSpPr txBox="1"/>
          <p:nvPr userDrawn="1"/>
        </p:nvSpPr>
        <p:spPr>
          <a:xfrm>
            <a:off x="157943" y="4816174"/>
            <a:ext cx="2544384" cy="553998"/>
          </a:xfrm>
          <a:prstGeom prst="rect">
            <a:avLst/>
          </a:prstGeom>
          <a:noFill/>
        </p:spPr>
        <p:txBody>
          <a:bodyPr wrap="square" rtlCol="0">
            <a:noAutofit/>
          </a:bodyPr>
          <a:lstStyle/>
          <a:p>
            <a:pPr algn="ctr"/>
            <a:r>
              <a:rPr lang="en-US" sz="1600" b="1" spc="100" dirty="0" err="1">
                <a:solidFill>
                  <a:srgbClr val="FFFFFF"/>
                </a:solidFill>
                <a:latin typeface="Arial"/>
                <a:cs typeface="Arial"/>
              </a:rPr>
              <a:t>www.rsginc.com</a:t>
            </a:r>
            <a:endParaRPr lang="en-US" sz="1600" b="1" spc="100" dirty="0">
              <a:solidFill>
                <a:srgbClr val="FFFFFF"/>
              </a:solidFill>
              <a:latin typeface="Arial"/>
              <a:cs typeface="Arial"/>
            </a:endParaRPr>
          </a:p>
          <a:p>
            <a:pPr algn="ctr" defTabSz="914608">
              <a:tabLst>
                <a:tab pos="4665639" algn="l"/>
              </a:tabLst>
            </a:pPr>
            <a:endParaRPr lang="en-US" sz="1400" spc="100" dirty="0">
              <a:solidFill>
                <a:schemeClr val="bg1"/>
              </a:solidFill>
              <a:latin typeface="Arial"/>
              <a:cs typeface="Arial"/>
            </a:endParaRPr>
          </a:p>
        </p:txBody>
      </p:sp>
      <p:pic>
        <p:nvPicPr>
          <p:cNvPr id="10" name="Picture 9"/>
          <p:cNvPicPr>
            <a:picLocks noChangeAspect="1"/>
          </p:cNvPicPr>
          <p:nvPr userDrawn="1"/>
        </p:nvPicPr>
        <p:blipFill rotWithShape="1">
          <a:blip r:embed="rId3" cstate="email">
            <a:extLst>
              <a:ext uri="{28A0092B-C50C-407E-A947-70E740481C1C}">
                <a14:useLocalDpi xmlns:a14="http://schemas.microsoft.com/office/drawing/2010/main" val="0"/>
              </a:ext>
            </a:extLst>
          </a:blip>
          <a:srcRect r="81488"/>
          <a:stretch/>
        </p:blipFill>
        <p:spPr>
          <a:xfrm>
            <a:off x="469900" y="4045304"/>
            <a:ext cx="446703" cy="685800"/>
          </a:xfrm>
          <a:prstGeom prst="rect">
            <a:avLst/>
          </a:prstGeom>
        </p:spPr>
      </p:pic>
      <p:sp>
        <p:nvSpPr>
          <p:cNvPr id="11" name="TextBox 10"/>
          <p:cNvSpPr txBox="1"/>
          <p:nvPr userDrawn="1"/>
        </p:nvSpPr>
        <p:spPr>
          <a:xfrm>
            <a:off x="1054110" y="3926260"/>
            <a:ext cx="1305973" cy="655641"/>
          </a:xfrm>
          <a:prstGeom prst="rect">
            <a:avLst/>
          </a:prstGeom>
          <a:noFill/>
        </p:spPr>
        <p:txBody>
          <a:bodyPr wrap="square" rtlCol="0" anchor="ctr" anchorCtr="0">
            <a:noAutofit/>
          </a:bodyPr>
          <a:lstStyle/>
          <a:p>
            <a:r>
              <a:rPr lang="en-US" sz="2000" b="1" dirty="0">
                <a:solidFill>
                  <a:schemeClr val="tx2"/>
                </a:solidFill>
                <a:latin typeface="Arial"/>
                <a:cs typeface="Arial"/>
              </a:rPr>
              <a:t>Contacts</a:t>
            </a:r>
          </a:p>
        </p:txBody>
      </p:sp>
      <p:cxnSp>
        <p:nvCxnSpPr>
          <p:cNvPr id="12" name="Straight Connector 11"/>
          <p:cNvCxnSpPr/>
          <p:nvPr userDrawn="1"/>
        </p:nvCxnSpPr>
        <p:spPr>
          <a:xfrm>
            <a:off x="1026651" y="3926260"/>
            <a:ext cx="0" cy="655641"/>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5"/>
          <p:cNvSpPr>
            <a:spLocks noGrp="1"/>
          </p:cNvSpPr>
          <p:nvPr>
            <p:ph type="body" sz="quarter" idx="10" hasCustomPrompt="1"/>
          </p:nvPr>
        </p:nvSpPr>
        <p:spPr>
          <a:xfrm>
            <a:off x="3195638" y="3660775"/>
            <a:ext cx="4412720" cy="285219"/>
          </a:xfrm>
        </p:spPr>
        <p:txBody>
          <a:bodyPr anchor="ctr" anchorCtr="0">
            <a:noAutofit/>
          </a:bodyPr>
          <a:lstStyle>
            <a:lvl1pPr marL="0" indent="0">
              <a:buNone/>
              <a:defRPr sz="1400" b="1"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MANAGER NAME</a:t>
            </a:r>
          </a:p>
        </p:txBody>
      </p:sp>
      <p:sp>
        <p:nvSpPr>
          <p:cNvPr id="18" name="Text Placeholder 17"/>
          <p:cNvSpPr>
            <a:spLocks noGrp="1"/>
          </p:cNvSpPr>
          <p:nvPr>
            <p:ph type="body" sz="quarter" idx="11" hasCustomPrompt="1"/>
          </p:nvPr>
        </p:nvSpPr>
        <p:spPr>
          <a:xfrm>
            <a:off x="3195638" y="3888632"/>
            <a:ext cx="4413250" cy="222407"/>
          </a:xfrm>
        </p:spPr>
        <p:txBody>
          <a:bodyPr anchor="ctr" anchorCtr="0">
            <a:noAutofit/>
          </a:bodyPr>
          <a:lstStyle>
            <a:lvl1pPr marL="0" indent="0">
              <a:buNone/>
              <a:defRPr sz="1200">
                <a:solidFill>
                  <a:schemeClr val="bg2"/>
                </a:solidFill>
              </a:defRPr>
            </a:lvl1pPr>
          </a:lstStyle>
          <a:p>
            <a:pPr lvl="0"/>
            <a:r>
              <a:rPr lang="en-US" dirty="0"/>
              <a:t>TITLE</a:t>
            </a:r>
          </a:p>
        </p:txBody>
      </p:sp>
      <p:sp>
        <p:nvSpPr>
          <p:cNvPr id="20" name="Text Placeholder 19"/>
          <p:cNvSpPr>
            <a:spLocks noGrp="1"/>
          </p:cNvSpPr>
          <p:nvPr>
            <p:ph type="body" sz="quarter" idx="12" hasCustomPrompt="1"/>
          </p:nvPr>
        </p:nvSpPr>
        <p:spPr>
          <a:xfrm>
            <a:off x="3195638" y="4196178"/>
            <a:ext cx="4413250" cy="460077"/>
          </a:xfrm>
        </p:spPr>
        <p:txBody>
          <a:bodyPr anchor="ctr" anchorCtr="0">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Email</a:t>
            </a:r>
            <a:br>
              <a:rPr lang="en-US" dirty="0"/>
            </a:br>
            <a:r>
              <a:rPr lang="en-US" dirty="0"/>
              <a:t>Phone</a:t>
            </a:r>
          </a:p>
        </p:txBody>
      </p:sp>
      <p:sp>
        <p:nvSpPr>
          <p:cNvPr id="21" name="Text Placeholder 15"/>
          <p:cNvSpPr>
            <a:spLocks noGrp="1"/>
          </p:cNvSpPr>
          <p:nvPr>
            <p:ph type="body" sz="quarter" idx="13" hasCustomPrompt="1"/>
          </p:nvPr>
        </p:nvSpPr>
        <p:spPr>
          <a:xfrm>
            <a:off x="3196697" y="5118126"/>
            <a:ext cx="4412720" cy="285219"/>
          </a:xfrm>
        </p:spPr>
        <p:txBody>
          <a:bodyPr>
            <a:noAutofit/>
          </a:bodyPr>
          <a:lstStyle>
            <a:lvl1pPr marL="0" indent="0">
              <a:buNone/>
              <a:defRPr sz="1400" b="1" baseline="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ANOTHER NAME</a:t>
            </a:r>
          </a:p>
        </p:txBody>
      </p:sp>
      <p:sp>
        <p:nvSpPr>
          <p:cNvPr id="22" name="Text Placeholder 17"/>
          <p:cNvSpPr>
            <a:spLocks noGrp="1"/>
          </p:cNvSpPr>
          <p:nvPr>
            <p:ph type="body" sz="quarter" idx="14" hasCustomPrompt="1"/>
          </p:nvPr>
        </p:nvSpPr>
        <p:spPr>
          <a:xfrm>
            <a:off x="3196696" y="5319212"/>
            <a:ext cx="4413250" cy="295275"/>
          </a:xfrm>
        </p:spPr>
        <p:txBody>
          <a:bodyPr>
            <a:noAutofit/>
          </a:bodyPr>
          <a:lstStyle>
            <a:lvl1pPr marL="0" indent="0">
              <a:buNone/>
              <a:defRPr sz="1200">
                <a:solidFill>
                  <a:schemeClr val="bg2"/>
                </a:solidFill>
              </a:defRPr>
            </a:lvl1pPr>
          </a:lstStyle>
          <a:p>
            <a:pPr lvl="0"/>
            <a:r>
              <a:rPr lang="en-US" dirty="0"/>
              <a:t>TITLE</a:t>
            </a:r>
          </a:p>
        </p:txBody>
      </p:sp>
      <p:sp>
        <p:nvSpPr>
          <p:cNvPr id="23" name="Text Placeholder 19"/>
          <p:cNvSpPr>
            <a:spLocks noGrp="1"/>
          </p:cNvSpPr>
          <p:nvPr>
            <p:ph type="body" sz="quarter" idx="15" hasCustomPrompt="1"/>
          </p:nvPr>
        </p:nvSpPr>
        <p:spPr>
          <a:xfrm>
            <a:off x="3196697" y="5700263"/>
            <a:ext cx="4413250" cy="554919"/>
          </a:xfrm>
        </p:spPr>
        <p:txBody>
          <a:bodyPr>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Email</a:t>
            </a:r>
            <a:br>
              <a:rPr lang="en-US" dirty="0"/>
            </a:br>
            <a:r>
              <a:rPr lang="en-US" dirty="0"/>
              <a:t>Phone</a:t>
            </a:r>
          </a:p>
        </p:txBody>
      </p:sp>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28684" y="-269462"/>
            <a:ext cx="5484386" cy="4237935"/>
          </a:xfrm>
          <a:prstGeom prst="rect">
            <a:avLst/>
          </a:prstGeom>
        </p:spPr>
      </p:pic>
    </p:spTree>
    <p:extLst>
      <p:ext uri="{BB962C8B-B14F-4D97-AF65-F5344CB8AC3E}">
        <p14:creationId xmlns:p14="http://schemas.microsoft.com/office/powerpoint/2010/main" val="947658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4572"/>
            <a:ext cx="9190094" cy="6892571"/>
          </a:xfrm>
          <a:prstGeom prst="rect">
            <a:avLst/>
          </a:prstGeom>
        </p:spPr>
      </p:pic>
      <p:sp>
        <p:nvSpPr>
          <p:cNvPr id="15" name="Rounded Rectangle 14"/>
          <p:cNvSpPr/>
          <p:nvPr userDrawn="1"/>
        </p:nvSpPr>
        <p:spPr>
          <a:xfrm>
            <a:off x="-1" y="998396"/>
            <a:ext cx="2702327" cy="999738"/>
          </a:xfrm>
          <a:prstGeom prst="roundRect">
            <a:avLst>
              <a:gd name="adj" fmla="val 954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pic>
        <p:nvPicPr>
          <p:cNvPr id="17" name="Picture 16"/>
          <p:cNvPicPr>
            <a:picLocks noChangeAspect="1"/>
          </p:cNvPicPr>
          <p:nvPr userDrawn="1"/>
        </p:nvPicPr>
        <p:blipFill rotWithShape="1">
          <a:blip r:embed="rId3" cstate="email">
            <a:extLst>
              <a:ext uri="{28A0092B-C50C-407E-A947-70E740481C1C}">
                <a14:useLocalDpi xmlns:a14="http://schemas.microsoft.com/office/drawing/2010/main" val="0"/>
              </a:ext>
            </a:extLst>
          </a:blip>
          <a:srcRect r="81488"/>
          <a:stretch/>
        </p:blipFill>
        <p:spPr>
          <a:xfrm>
            <a:off x="469900" y="1312334"/>
            <a:ext cx="446703" cy="685800"/>
          </a:xfrm>
          <a:prstGeom prst="rect">
            <a:avLst/>
          </a:prstGeom>
        </p:spPr>
      </p:pic>
      <p:sp>
        <p:nvSpPr>
          <p:cNvPr id="19" name="TextBox 18"/>
          <p:cNvSpPr txBox="1"/>
          <p:nvPr userDrawn="1"/>
        </p:nvSpPr>
        <p:spPr>
          <a:xfrm>
            <a:off x="1054110" y="1193290"/>
            <a:ext cx="1354186" cy="655641"/>
          </a:xfrm>
          <a:prstGeom prst="rect">
            <a:avLst/>
          </a:prstGeom>
          <a:noFill/>
        </p:spPr>
        <p:txBody>
          <a:bodyPr wrap="square" rtlCol="0" anchor="ctr" anchorCtr="0">
            <a:noAutofit/>
          </a:bodyPr>
          <a:lstStyle/>
          <a:p>
            <a:r>
              <a:rPr lang="en-US" sz="2000" b="1" dirty="0">
                <a:solidFill>
                  <a:schemeClr val="tx2"/>
                </a:solidFill>
                <a:latin typeface="Arial"/>
                <a:cs typeface="Arial"/>
              </a:rPr>
              <a:t>Contacts</a:t>
            </a:r>
          </a:p>
        </p:txBody>
      </p:sp>
      <p:cxnSp>
        <p:nvCxnSpPr>
          <p:cNvPr id="24" name="Straight Connector 23"/>
          <p:cNvCxnSpPr/>
          <p:nvPr userDrawn="1"/>
        </p:nvCxnSpPr>
        <p:spPr>
          <a:xfrm>
            <a:off x="1026651" y="1193290"/>
            <a:ext cx="0" cy="655641"/>
          </a:xfrm>
          <a:prstGeom prst="line">
            <a:avLst/>
          </a:prstGeom>
          <a:ln w="19050" cmpd="sng">
            <a:solidFill>
              <a:srgbClr val="F48024"/>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userDrawn="1"/>
        </p:nvSpPr>
        <p:spPr>
          <a:xfrm>
            <a:off x="341007" y="1994315"/>
            <a:ext cx="2269465" cy="584776"/>
          </a:xfrm>
          <a:prstGeom prst="rect">
            <a:avLst/>
          </a:prstGeom>
          <a:noFill/>
        </p:spPr>
        <p:txBody>
          <a:bodyPr wrap="square" rtlCol="0">
            <a:noAutofit/>
          </a:bodyPr>
          <a:lstStyle/>
          <a:p>
            <a:pPr algn="ctr"/>
            <a:r>
              <a:rPr lang="en-US" b="1" spc="100" dirty="0" err="1">
                <a:solidFill>
                  <a:srgbClr val="FFFFFF"/>
                </a:solidFill>
                <a:latin typeface="Arial"/>
                <a:cs typeface="Arial"/>
              </a:rPr>
              <a:t>www.rsginc.com</a:t>
            </a:r>
            <a:endParaRPr lang="en-US" b="1" spc="100" dirty="0">
              <a:solidFill>
                <a:srgbClr val="FFFFFF"/>
              </a:solidFill>
              <a:latin typeface="Arial"/>
              <a:cs typeface="Arial"/>
            </a:endParaRPr>
          </a:p>
          <a:p>
            <a:pPr algn="ctr" defTabSz="914608">
              <a:tabLst>
                <a:tab pos="4665639" algn="l"/>
              </a:tabLst>
            </a:pPr>
            <a:endParaRPr lang="en-US" sz="1400" spc="100" dirty="0">
              <a:solidFill>
                <a:schemeClr val="bg1"/>
              </a:solidFill>
              <a:latin typeface="Arial"/>
              <a:cs typeface="Arial"/>
            </a:endParaRPr>
          </a:p>
        </p:txBody>
      </p:sp>
      <p:sp>
        <p:nvSpPr>
          <p:cNvPr id="26" name="Text Placeholder 15"/>
          <p:cNvSpPr>
            <a:spLocks noGrp="1"/>
          </p:cNvSpPr>
          <p:nvPr>
            <p:ph type="body" sz="quarter" idx="10" hasCustomPrompt="1"/>
          </p:nvPr>
        </p:nvSpPr>
        <p:spPr>
          <a:xfrm>
            <a:off x="3195638" y="1233488"/>
            <a:ext cx="4412720" cy="285219"/>
          </a:xfrm>
        </p:spPr>
        <p:txBody>
          <a:bodyPr anchor="ctr" anchorCtr="0">
            <a:noAutofit/>
          </a:bodyPr>
          <a:lstStyle>
            <a:lvl1pPr marL="0" indent="0">
              <a:buNone/>
              <a:defRPr sz="1400" b="1"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MANAGER NAME</a:t>
            </a:r>
          </a:p>
        </p:txBody>
      </p:sp>
      <p:sp>
        <p:nvSpPr>
          <p:cNvPr id="27" name="Text Placeholder 17"/>
          <p:cNvSpPr>
            <a:spLocks noGrp="1"/>
          </p:cNvSpPr>
          <p:nvPr>
            <p:ph type="body" sz="quarter" idx="11" hasCustomPrompt="1"/>
          </p:nvPr>
        </p:nvSpPr>
        <p:spPr>
          <a:xfrm>
            <a:off x="3195638" y="1461345"/>
            <a:ext cx="4413250" cy="222407"/>
          </a:xfrm>
        </p:spPr>
        <p:txBody>
          <a:bodyPr anchor="ctr" anchorCtr="0">
            <a:noAutofit/>
          </a:bodyPr>
          <a:lstStyle>
            <a:lvl1pPr marL="0" indent="0">
              <a:buNone/>
              <a:defRPr sz="1200">
                <a:solidFill>
                  <a:srgbClr val="F68B1F"/>
                </a:solidFill>
              </a:defRPr>
            </a:lvl1pPr>
          </a:lstStyle>
          <a:p>
            <a:pPr lvl="0"/>
            <a:r>
              <a:rPr lang="en-US" dirty="0"/>
              <a:t>TITLE</a:t>
            </a:r>
          </a:p>
        </p:txBody>
      </p:sp>
      <p:sp>
        <p:nvSpPr>
          <p:cNvPr id="28" name="Text Placeholder 19"/>
          <p:cNvSpPr>
            <a:spLocks noGrp="1"/>
          </p:cNvSpPr>
          <p:nvPr>
            <p:ph type="body" sz="quarter" idx="12" hasCustomPrompt="1"/>
          </p:nvPr>
        </p:nvSpPr>
        <p:spPr>
          <a:xfrm>
            <a:off x="3195638" y="1768891"/>
            <a:ext cx="4413250" cy="460077"/>
          </a:xfrm>
        </p:spPr>
        <p:txBody>
          <a:bodyPr anchor="ctr" anchorCtr="0">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Email</a:t>
            </a:r>
            <a:br>
              <a:rPr lang="en-US" dirty="0"/>
            </a:br>
            <a:r>
              <a:rPr lang="en-US" dirty="0"/>
              <a:t>Phone</a:t>
            </a:r>
          </a:p>
        </p:txBody>
      </p:sp>
      <p:sp>
        <p:nvSpPr>
          <p:cNvPr id="29" name="Text Placeholder 15"/>
          <p:cNvSpPr>
            <a:spLocks noGrp="1"/>
          </p:cNvSpPr>
          <p:nvPr>
            <p:ph type="body" sz="quarter" idx="13" hasCustomPrompt="1"/>
          </p:nvPr>
        </p:nvSpPr>
        <p:spPr>
          <a:xfrm>
            <a:off x="3196697" y="2690839"/>
            <a:ext cx="4412720" cy="285219"/>
          </a:xfrm>
        </p:spPr>
        <p:txBody>
          <a:bodyPr>
            <a:noAutofit/>
          </a:bodyPr>
          <a:lstStyle>
            <a:lvl1pPr marL="0" indent="0">
              <a:buNone/>
              <a:defRPr sz="1400" b="1" baseline="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ANOTHER NAME</a:t>
            </a:r>
          </a:p>
        </p:txBody>
      </p:sp>
      <p:sp>
        <p:nvSpPr>
          <p:cNvPr id="30" name="Text Placeholder 17"/>
          <p:cNvSpPr>
            <a:spLocks noGrp="1"/>
          </p:cNvSpPr>
          <p:nvPr>
            <p:ph type="body" sz="quarter" idx="14" hasCustomPrompt="1"/>
          </p:nvPr>
        </p:nvSpPr>
        <p:spPr>
          <a:xfrm>
            <a:off x="3196696" y="2891925"/>
            <a:ext cx="4413250" cy="295275"/>
          </a:xfrm>
        </p:spPr>
        <p:txBody>
          <a:bodyPr>
            <a:noAutofit/>
          </a:bodyPr>
          <a:lstStyle>
            <a:lvl1pPr marL="0" indent="0">
              <a:buNone/>
              <a:defRPr sz="1200">
                <a:solidFill>
                  <a:srgbClr val="F68B1F"/>
                </a:solidFill>
              </a:defRPr>
            </a:lvl1pPr>
          </a:lstStyle>
          <a:p>
            <a:pPr lvl="0"/>
            <a:r>
              <a:rPr lang="en-US" dirty="0"/>
              <a:t>TITLE</a:t>
            </a:r>
          </a:p>
        </p:txBody>
      </p:sp>
      <p:sp>
        <p:nvSpPr>
          <p:cNvPr id="31" name="Text Placeholder 19"/>
          <p:cNvSpPr>
            <a:spLocks noGrp="1"/>
          </p:cNvSpPr>
          <p:nvPr>
            <p:ph type="body" sz="quarter" idx="15" hasCustomPrompt="1"/>
          </p:nvPr>
        </p:nvSpPr>
        <p:spPr>
          <a:xfrm>
            <a:off x="3196697" y="3272976"/>
            <a:ext cx="4413250" cy="554919"/>
          </a:xfrm>
        </p:spPr>
        <p:txBody>
          <a:bodyPr>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Email</a:t>
            </a:r>
            <a:br>
              <a:rPr lang="en-US" dirty="0"/>
            </a:br>
            <a:r>
              <a:rPr lang="en-US" dirty="0"/>
              <a:t>Phone</a:t>
            </a:r>
          </a:p>
        </p:txBody>
      </p:sp>
    </p:spTree>
    <p:extLst>
      <p:ext uri="{BB962C8B-B14F-4D97-AF65-F5344CB8AC3E}">
        <p14:creationId xmlns:p14="http://schemas.microsoft.com/office/powerpoint/2010/main" val="1776648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lvl1pPr>
          </a:lstStyle>
          <a:p>
            <a:r>
              <a:rPr lang="en-US" dirty="0"/>
              <a:t>This is the RSG Palette</a:t>
            </a:r>
          </a:p>
        </p:txBody>
      </p:sp>
      <p:sp>
        <p:nvSpPr>
          <p:cNvPr id="3" name="Text Placeholder 5"/>
          <p:cNvSpPr>
            <a:spLocks noGrp="1"/>
          </p:cNvSpPr>
          <p:nvPr>
            <p:ph type="body" sz="quarter" idx="10"/>
          </p:nvPr>
        </p:nvSpPr>
        <p:spPr>
          <a:xfrm>
            <a:off x="592666" y="1454150"/>
            <a:ext cx="8094134" cy="1143000"/>
          </a:xfrm>
        </p:spPr>
        <p:txBody>
          <a:bodyPr/>
          <a:lstStyle>
            <a:lvl1pPr marL="0" indent="0">
              <a:buNone/>
              <a:defRPr sz="1800">
                <a:solidFill>
                  <a:schemeClr val="bg1">
                    <a:lumMod val="50000"/>
                  </a:schemeClr>
                </a:solidFill>
              </a:defRPr>
            </a:lvl1pPr>
          </a:lstStyle>
          <a:p>
            <a:pPr lvl="0"/>
            <a:r>
              <a:rPr lang="en-US"/>
              <a:t>Click to edit Master text styles</a:t>
            </a:r>
          </a:p>
        </p:txBody>
      </p:sp>
      <p:grpSp>
        <p:nvGrpSpPr>
          <p:cNvPr id="4" name="Group 3"/>
          <p:cNvGrpSpPr/>
          <p:nvPr userDrawn="1"/>
        </p:nvGrpSpPr>
        <p:grpSpPr>
          <a:xfrm>
            <a:off x="724395" y="2968830"/>
            <a:ext cx="7220198" cy="1840676"/>
            <a:chOff x="724395" y="2968830"/>
            <a:chExt cx="7220198" cy="1318161"/>
          </a:xfrm>
        </p:grpSpPr>
        <p:sp>
          <p:nvSpPr>
            <p:cNvPr id="5" name="Rectangle 4"/>
            <p:cNvSpPr/>
            <p:nvPr/>
          </p:nvSpPr>
          <p:spPr>
            <a:xfrm>
              <a:off x="724395" y="2968830"/>
              <a:ext cx="1472540" cy="131816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315689" y="2968830"/>
              <a:ext cx="1472540" cy="131816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906983" y="2968830"/>
              <a:ext cx="593765" cy="100940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595752" y="2968830"/>
              <a:ext cx="593765" cy="100940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272646" y="2968830"/>
              <a:ext cx="593765" cy="100940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961415" y="2968830"/>
              <a:ext cx="593765" cy="100940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650184" y="2968830"/>
              <a:ext cx="593765" cy="100940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350828" y="2968830"/>
              <a:ext cx="593765" cy="10094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906984" y="4085111"/>
              <a:ext cx="1282534" cy="20188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296399" y="4085111"/>
              <a:ext cx="1282534" cy="20188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650184" y="4085111"/>
              <a:ext cx="1282534" cy="201880"/>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a:off x="629395" y="4785757"/>
            <a:ext cx="3063834" cy="307777"/>
          </a:xfrm>
          <a:prstGeom prst="rect">
            <a:avLst/>
          </a:prstGeom>
          <a:noFill/>
        </p:spPr>
        <p:txBody>
          <a:bodyPr wrap="square" rtlCol="0">
            <a:spAutoFit/>
          </a:bodyPr>
          <a:lstStyle/>
          <a:p>
            <a:r>
              <a:rPr lang="en-US" sz="1400" dirty="0">
                <a:solidFill>
                  <a:schemeClr val="tx2"/>
                </a:solidFill>
              </a:rPr>
              <a:t>main colors</a:t>
            </a:r>
          </a:p>
        </p:txBody>
      </p:sp>
      <p:sp>
        <p:nvSpPr>
          <p:cNvPr id="17" name="TextBox 16"/>
          <p:cNvSpPr txBox="1"/>
          <p:nvPr userDrawn="1"/>
        </p:nvSpPr>
        <p:spPr>
          <a:xfrm>
            <a:off x="4868884" y="2701036"/>
            <a:ext cx="3063834" cy="261610"/>
          </a:xfrm>
          <a:prstGeom prst="rect">
            <a:avLst/>
          </a:prstGeom>
          <a:noFill/>
        </p:spPr>
        <p:txBody>
          <a:bodyPr wrap="square" rtlCol="0">
            <a:spAutoFit/>
          </a:bodyPr>
          <a:lstStyle/>
          <a:p>
            <a:pPr algn="r"/>
            <a:r>
              <a:rPr lang="en-US" sz="1100" dirty="0">
                <a:solidFill>
                  <a:schemeClr val="tx2"/>
                </a:solidFill>
              </a:rPr>
              <a:t>Pop/accent colors</a:t>
            </a:r>
          </a:p>
        </p:txBody>
      </p:sp>
      <p:sp>
        <p:nvSpPr>
          <p:cNvPr id="18" name="TextBox 17"/>
          <p:cNvSpPr txBox="1"/>
          <p:nvPr userDrawn="1"/>
        </p:nvSpPr>
        <p:spPr>
          <a:xfrm>
            <a:off x="4251366" y="4833257"/>
            <a:ext cx="3681352" cy="261610"/>
          </a:xfrm>
          <a:prstGeom prst="rect">
            <a:avLst/>
          </a:prstGeom>
          <a:noFill/>
        </p:spPr>
        <p:txBody>
          <a:bodyPr wrap="square" rtlCol="0">
            <a:spAutoFit/>
          </a:bodyPr>
          <a:lstStyle/>
          <a:p>
            <a:pPr algn="r"/>
            <a:r>
              <a:rPr lang="en-US" sz="1100" dirty="0">
                <a:solidFill>
                  <a:schemeClr val="tx2"/>
                </a:solidFill>
              </a:rPr>
              <a:t>Neutrals of grey and light warm yellow</a:t>
            </a:r>
          </a:p>
        </p:txBody>
      </p:sp>
    </p:spTree>
    <p:extLst>
      <p:ext uri="{BB962C8B-B14F-4D97-AF65-F5344CB8AC3E}">
        <p14:creationId xmlns:p14="http://schemas.microsoft.com/office/powerpoint/2010/main" val="315751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7BBCE9-A9EF-4B53-8988-0A4087D805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471215"/>
            <a:ext cx="299283" cy="299283"/>
          </a:xfrm>
          <a:prstGeom prst="rect">
            <a:avLst/>
          </a:prstGeom>
        </p:spPr>
      </p:pic>
      <p:sp>
        <p:nvSpPr>
          <p:cNvPr id="4" name="TextBox 3">
            <a:extLst>
              <a:ext uri="{FF2B5EF4-FFF2-40B4-BE49-F238E27FC236}">
                <a16:creationId xmlns:a16="http://schemas.microsoft.com/office/drawing/2014/main" id="{BA7C6E35-A023-4D47-9935-D16528706CA7}"/>
              </a:ext>
            </a:extLst>
          </p:cNvPr>
          <p:cNvSpPr txBox="1"/>
          <p:nvPr userDrawn="1"/>
        </p:nvSpPr>
        <p:spPr>
          <a:xfrm>
            <a:off x="8457258" y="6439474"/>
            <a:ext cx="381000" cy="230832"/>
          </a:xfrm>
          <a:prstGeom prst="rect">
            <a:avLst/>
          </a:prstGeom>
          <a:noFill/>
        </p:spPr>
        <p:txBody>
          <a:bodyPr wrap="square" rtlCol="0" anchor="ctr" anchorCtr="1">
            <a:spAutoFit/>
          </a:bodyPr>
          <a:lstStyle/>
          <a:p>
            <a:pPr algn="r"/>
            <a:fld id="{6AFB2962-CD7A-BA4A-83EB-E335D01B9653}" type="slidenum">
              <a:rPr lang="en-US" sz="900" smtClean="0">
                <a:solidFill>
                  <a:schemeClr val="tx2"/>
                </a:solidFill>
              </a:rPr>
              <a:pPr algn="r"/>
              <a:t>‹#›</a:t>
            </a:fld>
            <a:endParaRPr lang="en-US" sz="900" dirty="0">
              <a:solidFill>
                <a:schemeClr val="tx2"/>
              </a:solidFill>
            </a:endParaRPr>
          </a:p>
        </p:txBody>
      </p:sp>
    </p:spTree>
    <p:extLst>
      <p:ext uri="{BB962C8B-B14F-4D97-AF65-F5344CB8AC3E}">
        <p14:creationId xmlns:p14="http://schemas.microsoft.com/office/powerpoint/2010/main" val="3406223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grey cov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49"/>
            <a:ext cx="9152465" cy="6864349"/>
          </a:xfrm>
          <a:prstGeom prst="rect">
            <a:avLst/>
          </a:prstGeom>
        </p:spPr>
      </p:pic>
      <p:sp>
        <p:nvSpPr>
          <p:cNvPr id="10" name="Rectangle 10"/>
          <p:cNvSpPr/>
          <p:nvPr userDrawn="1"/>
        </p:nvSpPr>
        <p:spPr>
          <a:xfrm>
            <a:off x="109561" y="2824744"/>
            <a:ext cx="8206305" cy="1190437"/>
          </a:xfrm>
          <a:custGeom>
            <a:avLst/>
            <a:gdLst/>
            <a:ahLst/>
            <a:cxnLst/>
            <a:rect l="l" t="t" r="r" b="b"/>
            <a:pathLst>
              <a:path w="8206305" h="1190437">
                <a:moveTo>
                  <a:pt x="0" y="0"/>
                </a:moveTo>
                <a:lnTo>
                  <a:pt x="246790" y="0"/>
                </a:lnTo>
                <a:lnTo>
                  <a:pt x="555678" y="0"/>
                </a:lnTo>
                <a:lnTo>
                  <a:pt x="8007895" y="0"/>
                </a:lnTo>
                <a:cubicBezTo>
                  <a:pt x="8117474" y="0"/>
                  <a:pt x="8206305" y="88831"/>
                  <a:pt x="8206305" y="198410"/>
                </a:cubicBezTo>
                <a:lnTo>
                  <a:pt x="8206305" y="992027"/>
                </a:lnTo>
                <a:cubicBezTo>
                  <a:pt x="8206305" y="1101606"/>
                  <a:pt x="8117474" y="1190437"/>
                  <a:pt x="8007895" y="1190437"/>
                </a:cubicBezTo>
                <a:lnTo>
                  <a:pt x="555678" y="1190437"/>
                </a:lnTo>
                <a:lnTo>
                  <a:pt x="246790" y="1190437"/>
                </a:lnTo>
                <a:lnTo>
                  <a:pt x="0" y="119043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hasCustomPrompt="1"/>
          </p:nvPr>
        </p:nvSpPr>
        <p:spPr>
          <a:xfrm>
            <a:off x="3259844" y="2950341"/>
            <a:ext cx="4938712" cy="916104"/>
          </a:xfrm>
        </p:spPr>
        <p:txBody>
          <a:bodyPr anchor="b" anchorCtr="0">
            <a:noAutofit/>
          </a:bodyPr>
          <a:lstStyle>
            <a:lvl1pPr marL="0" indent="0">
              <a:lnSpc>
                <a:spcPct val="90000"/>
              </a:lnSpc>
              <a:buNone/>
              <a:defRPr sz="28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a:t>
            </a:r>
            <a:br>
              <a:rPr lang="en-US" dirty="0"/>
            </a:br>
            <a:r>
              <a:rPr lang="en-US" dirty="0"/>
              <a:t>Master text styles</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40456" y="3094355"/>
            <a:ext cx="2419518" cy="687652"/>
          </a:xfrm>
          <a:prstGeom prst="rect">
            <a:avLst/>
          </a:prstGeom>
        </p:spPr>
      </p:pic>
      <p:cxnSp>
        <p:nvCxnSpPr>
          <p:cNvPr id="8" name="Straight Connector 7"/>
          <p:cNvCxnSpPr/>
          <p:nvPr userDrawn="1"/>
        </p:nvCxnSpPr>
        <p:spPr>
          <a:xfrm>
            <a:off x="3105823" y="2950340"/>
            <a:ext cx="0" cy="1794016"/>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3259844" y="4076096"/>
            <a:ext cx="4938712" cy="290286"/>
          </a:xfrm>
        </p:spPr>
        <p:txBody>
          <a:bodyPr anchor="ctr" anchorCtr="0">
            <a:noAutofit/>
          </a:bodyPr>
          <a:lstStyle>
            <a:lvl1pPr marL="0" indent="0">
              <a:buNone/>
              <a:defRPr sz="1400">
                <a:solidFill>
                  <a:srgbClr val="FFFFFF"/>
                </a:solidFill>
              </a:defRPr>
            </a:lvl1pPr>
            <a:lvl2pPr marL="457200" indent="0">
              <a:buNone/>
              <a:defRPr sz="1200">
                <a:solidFill>
                  <a:schemeClr val="bg2"/>
                </a:solidFill>
              </a:defRPr>
            </a:lvl2pPr>
          </a:lstStyle>
          <a:p>
            <a:pPr lvl="0"/>
            <a:r>
              <a:rPr lang="en-US" dirty="0"/>
              <a:t>CLICK TO EDIT MASTER TEXT STYLES</a:t>
            </a:r>
          </a:p>
        </p:txBody>
      </p:sp>
      <p:sp>
        <p:nvSpPr>
          <p:cNvPr id="19" name="Text Placeholder 18"/>
          <p:cNvSpPr>
            <a:spLocks noGrp="1"/>
          </p:cNvSpPr>
          <p:nvPr>
            <p:ph type="body" sz="quarter" idx="12" hasCustomPrompt="1"/>
          </p:nvPr>
        </p:nvSpPr>
        <p:spPr>
          <a:xfrm>
            <a:off x="3259844" y="4372053"/>
            <a:ext cx="4938712" cy="275543"/>
          </a:xfrm>
        </p:spPr>
        <p:txBody>
          <a:bodyPr anchor="ctr" anchorCtr="0">
            <a:noAutofit/>
          </a:bodyPr>
          <a:lstStyle>
            <a:lvl1pPr marL="0" indent="0">
              <a:buNone/>
              <a:defRPr sz="1200">
                <a:solidFill>
                  <a:srgbClr val="F68B1F"/>
                </a:solidFill>
              </a:defRPr>
            </a:lvl1pPr>
            <a:lvl2pPr marL="457200" indent="0">
              <a:buNone/>
              <a:defRPr sz="1200">
                <a:solidFill>
                  <a:srgbClr val="F48024"/>
                </a:solidFill>
              </a:defRPr>
            </a:lvl2pPr>
            <a:lvl3pPr marL="914400" indent="0">
              <a:buNone/>
              <a:defRPr sz="1200">
                <a:solidFill>
                  <a:srgbClr val="F48024"/>
                </a:solidFill>
              </a:defRPr>
            </a:lvl3pPr>
            <a:lvl4pPr marL="1371600" indent="0">
              <a:buNone/>
              <a:defRPr sz="1200">
                <a:solidFill>
                  <a:srgbClr val="F48024"/>
                </a:solidFill>
              </a:defRPr>
            </a:lvl4pPr>
            <a:lvl5pPr marL="1828800" indent="0">
              <a:buNone/>
              <a:defRPr sz="1200">
                <a:solidFill>
                  <a:srgbClr val="F48024"/>
                </a:solidFill>
              </a:defRPr>
            </a:lvl5pPr>
          </a:lstStyle>
          <a:p>
            <a:pPr lvl="0"/>
            <a:fld id="{39FCBEF0-3C4C-914F-863F-22A07B9ADD49}" type="datetime4">
              <a:rPr lang="en-US" smtClean="0"/>
              <a:t>August 12, 2015</a:t>
            </a:fld>
            <a:endParaRPr lang="en-US" dirty="0"/>
          </a:p>
        </p:txBody>
      </p:sp>
    </p:spTree>
    <p:extLst>
      <p:ext uri="{BB962C8B-B14F-4D97-AF65-F5344CB8AC3E}">
        <p14:creationId xmlns:p14="http://schemas.microsoft.com/office/powerpoint/2010/main" val="1232325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hoto cover">
    <p:spTree>
      <p:nvGrpSpPr>
        <p:cNvPr id="1" name=""/>
        <p:cNvGrpSpPr/>
        <p:nvPr/>
      </p:nvGrpSpPr>
      <p:grpSpPr>
        <a:xfrm>
          <a:off x="0" y="0"/>
          <a:ext cx="0" cy="0"/>
          <a:chOff x="0" y="0"/>
          <a:chExt cx="0" cy="0"/>
        </a:xfrm>
      </p:grpSpPr>
      <p:pic>
        <p:nvPicPr>
          <p:cNvPr id="12" name="Picture 11" descr="BridgeLiftProfilePhoto.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44430" y="179015"/>
            <a:ext cx="8854320" cy="4373846"/>
          </a:xfrm>
          <a:prstGeom prst="rect">
            <a:avLst/>
          </a:prstGeom>
        </p:spPr>
      </p:pic>
      <p:sp>
        <p:nvSpPr>
          <p:cNvPr id="11" name="Rectangle 10"/>
          <p:cNvSpPr/>
          <p:nvPr userDrawn="1"/>
        </p:nvSpPr>
        <p:spPr>
          <a:xfrm>
            <a:off x="157942" y="4755511"/>
            <a:ext cx="8839200" cy="193192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10"/>
          <p:cNvSpPr/>
          <p:nvPr userDrawn="1"/>
        </p:nvSpPr>
        <p:spPr>
          <a:xfrm>
            <a:off x="109561" y="4054970"/>
            <a:ext cx="8206305" cy="1190437"/>
          </a:xfrm>
          <a:custGeom>
            <a:avLst/>
            <a:gdLst/>
            <a:ahLst/>
            <a:cxnLst/>
            <a:rect l="l" t="t" r="r" b="b"/>
            <a:pathLst>
              <a:path w="8206305" h="1190437">
                <a:moveTo>
                  <a:pt x="0" y="0"/>
                </a:moveTo>
                <a:lnTo>
                  <a:pt x="246790" y="0"/>
                </a:lnTo>
                <a:lnTo>
                  <a:pt x="555678" y="0"/>
                </a:lnTo>
                <a:lnTo>
                  <a:pt x="8007895" y="0"/>
                </a:lnTo>
                <a:cubicBezTo>
                  <a:pt x="8117474" y="0"/>
                  <a:pt x="8206305" y="88831"/>
                  <a:pt x="8206305" y="198410"/>
                </a:cubicBezTo>
                <a:lnTo>
                  <a:pt x="8206305" y="992027"/>
                </a:lnTo>
                <a:cubicBezTo>
                  <a:pt x="8206305" y="1101606"/>
                  <a:pt x="8117474" y="1190437"/>
                  <a:pt x="8007895" y="1190437"/>
                </a:cubicBezTo>
                <a:lnTo>
                  <a:pt x="555678" y="1190437"/>
                </a:lnTo>
                <a:lnTo>
                  <a:pt x="246790" y="1190437"/>
                </a:lnTo>
                <a:lnTo>
                  <a:pt x="0" y="119043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hasCustomPrompt="1"/>
          </p:nvPr>
        </p:nvSpPr>
        <p:spPr>
          <a:xfrm>
            <a:off x="3245733" y="4198682"/>
            <a:ext cx="4938712" cy="900134"/>
          </a:xfrm>
        </p:spPr>
        <p:txBody>
          <a:bodyPr anchor="b" anchorCtr="0">
            <a:noAutofit/>
          </a:bodyPr>
          <a:lstStyle>
            <a:lvl1pPr marL="0" indent="0">
              <a:lnSpc>
                <a:spcPct val="90000"/>
              </a:lnSpc>
              <a:buNone/>
              <a:defRPr sz="28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a:t>
            </a:r>
            <a:br>
              <a:rPr lang="en-US" dirty="0"/>
            </a:br>
            <a:r>
              <a:rPr lang="en-US" dirty="0"/>
              <a:t>Master text styles</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40456" y="4342697"/>
            <a:ext cx="2419518" cy="687652"/>
          </a:xfrm>
          <a:prstGeom prst="rect">
            <a:avLst/>
          </a:prstGeom>
        </p:spPr>
      </p:pic>
      <p:cxnSp>
        <p:nvCxnSpPr>
          <p:cNvPr id="8" name="Straight Connector 7"/>
          <p:cNvCxnSpPr/>
          <p:nvPr userDrawn="1"/>
        </p:nvCxnSpPr>
        <p:spPr>
          <a:xfrm>
            <a:off x="3105823" y="4198682"/>
            <a:ext cx="0" cy="1794016"/>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3245733" y="5324438"/>
            <a:ext cx="4938712" cy="290286"/>
          </a:xfrm>
        </p:spPr>
        <p:txBody>
          <a:bodyPr anchor="ctr" anchorCtr="0">
            <a:noAutofit/>
          </a:bodyPr>
          <a:lstStyle>
            <a:lvl1pPr marL="0" indent="0">
              <a:buNone/>
              <a:defRPr sz="1400">
                <a:solidFill>
                  <a:schemeClr val="bg1"/>
                </a:solidFill>
              </a:defRPr>
            </a:lvl1pPr>
            <a:lvl2pPr marL="457200" indent="0">
              <a:buNone/>
              <a:defRPr sz="1200">
                <a:solidFill>
                  <a:schemeClr val="bg2"/>
                </a:solidFill>
              </a:defRPr>
            </a:lvl2pPr>
          </a:lstStyle>
          <a:p>
            <a:pPr lvl="0"/>
            <a:r>
              <a:rPr lang="en-US" dirty="0"/>
              <a:t>CLICK TO EDIT MASTER TEXT STYLES</a:t>
            </a:r>
          </a:p>
        </p:txBody>
      </p:sp>
      <p:sp>
        <p:nvSpPr>
          <p:cNvPr id="19" name="Text Placeholder 18"/>
          <p:cNvSpPr>
            <a:spLocks noGrp="1"/>
          </p:cNvSpPr>
          <p:nvPr>
            <p:ph type="body" sz="quarter" idx="12" hasCustomPrompt="1"/>
          </p:nvPr>
        </p:nvSpPr>
        <p:spPr>
          <a:xfrm>
            <a:off x="3245733" y="5620395"/>
            <a:ext cx="4938712" cy="275543"/>
          </a:xfrm>
        </p:spPr>
        <p:txBody>
          <a:bodyPr anchor="ctr" anchorCtr="0">
            <a:noAutofit/>
          </a:bodyPr>
          <a:lstStyle>
            <a:lvl1pPr marL="0" indent="0">
              <a:buNone/>
              <a:defRPr sz="1200">
                <a:solidFill>
                  <a:srgbClr val="F68B1F"/>
                </a:solidFill>
              </a:defRPr>
            </a:lvl1pPr>
            <a:lvl2pPr marL="457200" indent="0">
              <a:buNone/>
              <a:defRPr sz="1200">
                <a:solidFill>
                  <a:srgbClr val="F48024"/>
                </a:solidFill>
              </a:defRPr>
            </a:lvl2pPr>
            <a:lvl3pPr marL="914400" indent="0">
              <a:buNone/>
              <a:defRPr sz="1200">
                <a:solidFill>
                  <a:srgbClr val="F48024"/>
                </a:solidFill>
              </a:defRPr>
            </a:lvl3pPr>
            <a:lvl4pPr marL="1371600" indent="0">
              <a:buNone/>
              <a:defRPr sz="1200">
                <a:solidFill>
                  <a:srgbClr val="F48024"/>
                </a:solidFill>
              </a:defRPr>
            </a:lvl4pPr>
            <a:lvl5pPr marL="1828800" indent="0">
              <a:buNone/>
              <a:defRPr sz="1200">
                <a:solidFill>
                  <a:srgbClr val="F48024"/>
                </a:solidFill>
              </a:defRPr>
            </a:lvl5pPr>
          </a:lstStyle>
          <a:p>
            <a:pPr lvl="0"/>
            <a:fld id="{39FCBEF0-3C4C-914F-863F-22A07B9ADD49}" type="datetime4">
              <a:rPr lang="en-US" smtClean="0"/>
              <a:t>August 12, 2015</a:t>
            </a:fld>
            <a:endParaRPr lang="en-US" dirty="0"/>
          </a:p>
        </p:txBody>
      </p:sp>
    </p:spTree>
    <p:extLst>
      <p:ext uri="{BB962C8B-B14F-4D97-AF65-F5344CB8AC3E}">
        <p14:creationId xmlns:p14="http://schemas.microsoft.com/office/powerpoint/2010/main" val="124427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Tex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92138" y="1436688"/>
            <a:ext cx="8094662" cy="4370387"/>
          </a:xfrm>
        </p:spPr>
        <p:txBody>
          <a:bodyPr/>
          <a:lstStyle>
            <a:lvl1pPr>
              <a:defRPr sz="2800">
                <a:solidFill>
                  <a:schemeClr val="tx2"/>
                </a:solidFill>
              </a:defRPr>
            </a:lvl1pPr>
            <a:lvl2pPr>
              <a:defRPr sz="24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563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ith grey intr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tx2"/>
                </a:solidFill>
              </a:defRPr>
            </a:lvl1pPr>
          </a:lstStyle>
          <a:p>
            <a:r>
              <a:rPr lang="en-US"/>
              <a:t>Click to edit Master title style</a:t>
            </a:r>
            <a:endParaRPr lang="en-US" dirty="0"/>
          </a:p>
        </p:txBody>
      </p:sp>
      <p:sp>
        <p:nvSpPr>
          <p:cNvPr id="7" name="Text Placeholder 6"/>
          <p:cNvSpPr>
            <a:spLocks noGrp="1"/>
          </p:cNvSpPr>
          <p:nvPr>
            <p:ph type="body" sz="quarter" idx="10"/>
          </p:nvPr>
        </p:nvSpPr>
        <p:spPr>
          <a:xfrm>
            <a:off x="592666" y="1454150"/>
            <a:ext cx="8094134" cy="1143000"/>
          </a:xfrm>
        </p:spPr>
        <p:txBody>
          <a:bodyPr>
            <a:noAutofit/>
          </a:bodyPr>
          <a:lstStyle>
            <a:lvl1pPr marL="0" indent="0">
              <a:lnSpc>
                <a:spcPct val="100000"/>
              </a:lnSpc>
              <a:buNone/>
              <a:defRPr sz="1800">
                <a:solidFill>
                  <a:schemeClr val="tx2"/>
                </a:solidFill>
              </a:defRPr>
            </a:lvl1pPr>
            <a:lvl2pPr marL="457200" indent="0">
              <a:buNone/>
              <a:defRPr sz="2400">
                <a:solidFill>
                  <a:schemeClr val="tx2"/>
                </a:solidFill>
              </a:defRPr>
            </a:lvl2pPr>
            <a:lvl3pPr marL="914400" indent="0">
              <a:buNone/>
              <a:defRPr sz="2400">
                <a:solidFill>
                  <a:schemeClr val="bg1">
                    <a:lumMod val="50000"/>
                  </a:schemeClr>
                </a:solidFill>
              </a:defRPr>
            </a:lvl3pPr>
            <a:lvl4pPr marL="1371600" indent="0">
              <a:buNone/>
              <a:defRPr sz="2400">
                <a:solidFill>
                  <a:schemeClr val="bg1">
                    <a:lumMod val="50000"/>
                  </a:schemeClr>
                </a:solidFill>
              </a:defRPr>
            </a:lvl4pPr>
            <a:lvl5pPr marL="1828800" indent="0">
              <a:buNone/>
              <a:defRPr sz="2400">
                <a:solidFill>
                  <a:schemeClr val="bg1">
                    <a:lumMod val="50000"/>
                  </a:schemeClr>
                </a:solidFill>
              </a:defRPr>
            </a:lvl5pPr>
          </a:lstStyle>
          <a:p>
            <a:pPr lvl="0"/>
            <a:r>
              <a:rPr lang="en-US"/>
              <a:t>Click to edit Master text styles</a:t>
            </a:r>
          </a:p>
          <a:p>
            <a:pPr lvl="1"/>
            <a:r>
              <a:rPr lang="en-US"/>
              <a:t>Second level</a:t>
            </a:r>
          </a:p>
        </p:txBody>
      </p:sp>
      <p:sp>
        <p:nvSpPr>
          <p:cNvPr id="11" name="Text Placeholder 10"/>
          <p:cNvSpPr>
            <a:spLocks noGrp="1"/>
          </p:cNvSpPr>
          <p:nvPr>
            <p:ph type="body" sz="quarter" idx="11" hasCustomPrompt="1"/>
          </p:nvPr>
        </p:nvSpPr>
        <p:spPr>
          <a:xfrm>
            <a:off x="592666" y="2724150"/>
            <a:ext cx="8094134" cy="3005138"/>
          </a:xfrm>
        </p:spPr>
        <p:txBody>
          <a:bodyPr>
            <a:noAutofit/>
          </a:bodyPr>
          <a:lstStyle>
            <a:lvl1pPr marL="0" indent="0">
              <a:buNone/>
              <a:defRPr sz="1800" b="1">
                <a:solidFill>
                  <a:srgbClr val="F68B1F"/>
                </a:solidFill>
              </a:defRPr>
            </a:lvl1pPr>
            <a:lvl2pPr marL="344488" indent="-225425">
              <a:buFont typeface="Arial"/>
              <a:buChar char="•"/>
              <a:defRPr sz="1800">
                <a:solidFill>
                  <a:schemeClr val="tx2"/>
                </a:solidFill>
              </a:defRPr>
            </a:lvl2pPr>
            <a:lvl3pPr marL="688975" indent="-227013">
              <a:buFont typeface="Lucida Grande"/>
              <a:buChar char="-"/>
              <a:defRPr sz="1800">
                <a:solidFill>
                  <a:schemeClr val="tx2"/>
                </a:solidFill>
              </a:defRPr>
            </a:lvl3pPr>
            <a:lvl4pPr marL="741363" indent="0">
              <a:buFontTx/>
              <a:buNone/>
              <a:defRPr sz="1800" i="1">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587416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2451206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4" name="Picture Placeholder 3"/>
          <p:cNvSpPr>
            <a:spLocks noGrp="1"/>
          </p:cNvSpPr>
          <p:nvPr>
            <p:ph type="pic" sz="quarter" idx="10" hasCustomPrompt="1"/>
          </p:nvPr>
        </p:nvSpPr>
        <p:spPr>
          <a:xfrm>
            <a:off x="592138" y="1533525"/>
            <a:ext cx="8094662" cy="1928813"/>
          </a:xfrm>
        </p:spPr>
        <p:txBody>
          <a:bodyPr>
            <a:noAutofit/>
          </a:bodyPr>
          <a:lstStyle>
            <a:lvl1pPr>
              <a:defRPr sz="1800"/>
            </a:lvl1pPr>
          </a:lstStyle>
          <a:p>
            <a:r>
              <a:rPr lang="en-US" dirty="0"/>
              <a:t>Click to add photo</a:t>
            </a:r>
          </a:p>
        </p:txBody>
      </p:sp>
      <p:sp>
        <p:nvSpPr>
          <p:cNvPr id="5" name="Text Placeholder 10"/>
          <p:cNvSpPr>
            <a:spLocks noGrp="1"/>
          </p:cNvSpPr>
          <p:nvPr>
            <p:ph type="body" sz="quarter" idx="11" hasCustomPrompt="1"/>
          </p:nvPr>
        </p:nvSpPr>
        <p:spPr>
          <a:xfrm>
            <a:off x="592666" y="3636669"/>
            <a:ext cx="8094134" cy="2496961"/>
          </a:xfrm>
        </p:spPr>
        <p:txBody>
          <a:bodyPr>
            <a:noAutofit/>
          </a:bodyPr>
          <a:lstStyle>
            <a:lvl1pPr marL="0" indent="0">
              <a:buNone/>
              <a:defRPr sz="1800" b="1">
                <a:solidFill>
                  <a:srgbClr val="F68B1F"/>
                </a:solidFill>
              </a:defRPr>
            </a:lvl1pPr>
            <a:lvl2pPr marL="344488" indent="-225425">
              <a:buFont typeface="Arial"/>
              <a:buChar char="•"/>
              <a:defRPr sz="1800">
                <a:solidFill>
                  <a:schemeClr val="tx2"/>
                </a:solidFill>
              </a:defRPr>
            </a:lvl2pPr>
            <a:lvl3pPr marL="688975" indent="-227013">
              <a:buFont typeface="Lucida Grande"/>
              <a:buChar char="-"/>
              <a:defRPr sz="1800">
                <a:solidFill>
                  <a:schemeClr val="tx2"/>
                </a:solidFill>
              </a:defRPr>
            </a:lvl3pPr>
            <a:lvl4pPr marL="741363" indent="0">
              <a:buFontTx/>
              <a:buNone/>
              <a:defRPr sz="1800" i="1">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84992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000" b="1">
                <a:solidFill>
                  <a:srgbClr val="F68B1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Autofit/>
          </a:bodyPr>
          <a:lstStyle>
            <a:lvl1pPr marL="231775" indent="-231775">
              <a:defRPr sz="1800"/>
            </a:lvl1pPr>
            <a:lvl2pPr marL="688975" indent="-231775">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lang="en-US" sz="2000" b="1" kern="1200" dirty="0" smtClean="0">
                <a:solidFill>
                  <a:srgbClr val="F68B1F"/>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457200" rtl="0" eaLnBrk="1" latinLnBrk="0" hangingPunct="1">
              <a:spcBef>
                <a:spcPct val="20000"/>
              </a:spcBef>
              <a:buFont typeface="Arial"/>
              <a:buNone/>
            </a:pPr>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Autofit/>
          </a:bodyPr>
          <a:lstStyle>
            <a:lvl1pPr marL="231775" indent="-231775" algn="l" defTabSz="457200" rtl="0" eaLnBrk="1" latinLnBrk="0" hangingPunct="1">
              <a:spcBef>
                <a:spcPct val="20000"/>
              </a:spcBef>
              <a:buFont typeface="Arial"/>
              <a:defRPr lang="en-US" sz="1800" kern="1200" dirty="0" smtClean="0">
                <a:solidFill>
                  <a:schemeClr val="tx1">
                    <a:lumMod val="65000"/>
                    <a:lumOff val="35000"/>
                  </a:schemeClr>
                </a:solidFill>
                <a:latin typeface="+mn-lt"/>
                <a:ea typeface="+mn-ea"/>
                <a:cs typeface="+mn-cs"/>
              </a:defRPr>
            </a:lvl1pPr>
            <a:lvl2pPr marL="688975" indent="-231775" algn="l" defTabSz="457200" rtl="0" eaLnBrk="1" latinLnBrk="0" hangingPunct="1">
              <a:spcBef>
                <a:spcPct val="20000"/>
              </a:spcBef>
              <a:buFont typeface="Arial"/>
              <a:defRPr lang="en-US" sz="1800" kern="1200" dirty="0" smtClean="0">
                <a:solidFill>
                  <a:schemeClr val="tx1">
                    <a:lumMod val="65000"/>
                    <a:lumOff val="35000"/>
                  </a:schemeClr>
                </a:solidFill>
                <a:latin typeface="+mn-lt"/>
                <a:ea typeface="+mn-ea"/>
                <a:cs typeface="+mn-cs"/>
              </a:defRPr>
            </a:lvl2pPr>
            <a:lvl3pPr algn="l" defTabSz="457200" rtl="0" eaLnBrk="1" latinLnBrk="0" hangingPunct="1">
              <a:spcBef>
                <a:spcPct val="20000"/>
              </a:spcBef>
              <a:buFont typeface="Arial"/>
              <a:defRPr lang="en-US" sz="1800" kern="1200" dirty="0" smtClean="0">
                <a:solidFill>
                  <a:schemeClr val="tx1">
                    <a:lumMod val="65000"/>
                    <a:lumOff val="35000"/>
                  </a:schemeClr>
                </a:solidFill>
                <a:latin typeface="+mn-lt"/>
                <a:ea typeface="+mn-ea"/>
                <a:cs typeface="+mn-cs"/>
              </a:defRPr>
            </a:lvl3pPr>
            <a:lvl4pPr algn="l" defTabSz="457200" rtl="0" eaLnBrk="1" latinLnBrk="0" hangingPunct="1">
              <a:spcBef>
                <a:spcPct val="20000"/>
              </a:spcBef>
              <a:buFont typeface="Arial"/>
              <a:defRPr lang="en-US" sz="1800" kern="1200" dirty="0" smtClean="0">
                <a:solidFill>
                  <a:schemeClr val="tx1">
                    <a:lumMod val="65000"/>
                    <a:lumOff val="35000"/>
                  </a:schemeClr>
                </a:solidFill>
                <a:latin typeface="+mn-lt"/>
                <a:ea typeface="+mn-ea"/>
                <a:cs typeface="+mn-cs"/>
              </a:defRPr>
            </a:lvl4pPr>
            <a:lvl5pPr algn="l" defTabSz="457200" rtl="0" eaLnBrk="1" latinLnBrk="0" hangingPunct="1">
              <a:spcBef>
                <a:spcPct val="20000"/>
              </a:spcBef>
              <a:buFont typeface="Arial"/>
              <a:defRPr lang="en-US" sz="1800" kern="1200" dirty="0">
                <a:solidFill>
                  <a:schemeClr val="tx1">
                    <a:lumMod val="65000"/>
                    <a:lumOff val="35000"/>
                  </a:schemeClr>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2824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5" name="Text Placeholder 4"/>
          <p:cNvSpPr>
            <a:spLocks noGrp="1"/>
          </p:cNvSpPr>
          <p:nvPr>
            <p:ph type="body" sz="quarter" idx="3"/>
          </p:nvPr>
        </p:nvSpPr>
        <p:spPr>
          <a:xfrm>
            <a:off x="3292593" y="1535113"/>
            <a:ext cx="5394207" cy="639762"/>
          </a:xfrm>
        </p:spPr>
        <p:txBody>
          <a:bodyPr anchor="t" anchorCtr="0">
            <a:noAutofit/>
          </a:bodyPr>
          <a:lstStyle>
            <a:lvl1pPr marL="0" indent="0">
              <a:buNone/>
              <a:defRPr lang="en-US" sz="2000" b="1" kern="1200" dirty="0" smtClean="0">
                <a:solidFill>
                  <a:srgbClr val="F68B1F"/>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457200" rtl="0" eaLnBrk="1" latinLnBrk="0" hangingPunct="1">
              <a:spcBef>
                <a:spcPct val="20000"/>
              </a:spcBef>
              <a:buFont typeface="Arial"/>
              <a:buNone/>
            </a:pPr>
            <a:r>
              <a:rPr lang="en-US"/>
              <a:t>Click to edit Master text styles</a:t>
            </a:r>
          </a:p>
        </p:txBody>
      </p:sp>
      <p:sp>
        <p:nvSpPr>
          <p:cNvPr id="6" name="Content Placeholder 5"/>
          <p:cNvSpPr>
            <a:spLocks noGrp="1"/>
          </p:cNvSpPr>
          <p:nvPr>
            <p:ph sz="quarter" idx="4"/>
          </p:nvPr>
        </p:nvSpPr>
        <p:spPr>
          <a:xfrm>
            <a:off x="3292593" y="2174875"/>
            <a:ext cx="5394208" cy="3951288"/>
          </a:xfrm>
        </p:spPr>
        <p:txBody>
          <a:bodyPr>
            <a:noAutofit/>
          </a:bodyPr>
          <a:lstStyle>
            <a:lvl1pPr marL="346075" indent="-230188" algn="l" defTabSz="457200" rtl="0" eaLnBrk="1" latinLnBrk="0" hangingPunct="1">
              <a:spcBef>
                <a:spcPct val="20000"/>
              </a:spcBef>
              <a:buFont typeface="Arial"/>
              <a:defRPr lang="en-US" sz="1800" kern="1200" dirty="0" smtClean="0">
                <a:solidFill>
                  <a:schemeClr val="tx2"/>
                </a:solidFill>
                <a:latin typeface="+mn-lt"/>
                <a:ea typeface="+mn-ea"/>
                <a:cs typeface="+mn-cs"/>
              </a:defRPr>
            </a:lvl1pPr>
            <a:lvl2pPr marL="688975" indent="-231775" algn="l" defTabSz="457200" rtl="0" eaLnBrk="1" latinLnBrk="0" hangingPunct="1">
              <a:spcBef>
                <a:spcPct val="20000"/>
              </a:spcBef>
              <a:buFont typeface="Arial"/>
              <a:defRPr lang="en-US" sz="1800" kern="1200" dirty="0" smtClean="0">
                <a:solidFill>
                  <a:schemeClr val="tx2"/>
                </a:solidFill>
                <a:latin typeface="+mn-lt"/>
                <a:ea typeface="+mn-ea"/>
                <a:cs typeface="+mn-cs"/>
              </a:defRPr>
            </a:lvl2pPr>
            <a:lvl3pPr algn="l" defTabSz="457200" rtl="0" eaLnBrk="1" latinLnBrk="0" hangingPunct="1">
              <a:spcBef>
                <a:spcPct val="20000"/>
              </a:spcBef>
              <a:buFont typeface="Arial"/>
              <a:defRPr lang="en-US" sz="1800" kern="1200" dirty="0" smtClean="0">
                <a:solidFill>
                  <a:schemeClr val="tx2"/>
                </a:solidFill>
                <a:latin typeface="+mn-lt"/>
                <a:ea typeface="+mn-ea"/>
                <a:cs typeface="+mn-cs"/>
              </a:defRPr>
            </a:lvl3pPr>
            <a:lvl4pPr algn="l" defTabSz="457200" rtl="0" eaLnBrk="1" latinLnBrk="0" hangingPunct="1">
              <a:spcBef>
                <a:spcPct val="20000"/>
              </a:spcBef>
              <a:buFont typeface="Arial"/>
              <a:defRPr lang="en-US" sz="1800" kern="1200" dirty="0" smtClean="0">
                <a:solidFill>
                  <a:schemeClr val="tx2"/>
                </a:solidFill>
                <a:latin typeface="+mn-lt"/>
                <a:ea typeface="+mn-ea"/>
                <a:cs typeface="+mn-cs"/>
              </a:defRPr>
            </a:lvl4pPr>
            <a:lvl5pPr algn="l" defTabSz="457200" rtl="0" eaLnBrk="1" latinLnBrk="0" hangingPunct="1">
              <a:spcBef>
                <a:spcPct val="20000"/>
              </a:spcBef>
              <a:buFont typeface="Arial"/>
              <a:defRPr lang="en-US" sz="1800" kern="1200" dirty="0">
                <a:solidFill>
                  <a:schemeClr val="tx2"/>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0" hasCustomPrompt="1"/>
          </p:nvPr>
        </p:nvSpPr>
        <p:spPr>
          <a:xfrm>
            <a:off x="592139" y="1535113"/>
            <a:ext cx="2578158" cy="4591050"/>
          </a:xfrm>
        </p:spPr>
        <p:txBody>
          <a:bodyPr>
            <a:noAutofit/>
          </a:bodyPr>
          <a:lstStyle>
            <a:lvl1pPr marL="344488" indent="-225425">
              <a:defRPr sz="1800"/>
            </a:lvl1pPr>
          </a:lstStyle>
          <a:p>
            <a:r>
              <a:rPr lang="en-US" dirty="0"/>
              <a:t>Click to add photo</a:t>
            </a:r>
          </a:p>
        </p:txBody>
      </p:sp>
    </p:spTree>
    <p:extLst>
      <p:ext uri="{BB962C8B-B14F-4D97-AF65-F5344CB8AC3E}">
        <p14:creationId xmlns:p14="http://schemas.microsoft.com/office/powerpoint/2010/main" val="202529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2666" y="274638"/>
            <a:ext cx="8094133" cy="9607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p:nvCxnSpPr>
        <p:spPr>
          <a:xfrm>
            <a:off x="477058" y="275704"/>
            <a:ext cx="0" cy="959662"/>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7200" y="6471215"/>
            <a:ext cx="299283" cy="299283"/>
          </a:xfrm>
          <a:prstGeom prst="rect">
            <a:avLst/>
          </a:prstGeom>
        </p:spPr>
      </p:pic>
      <p:grpSp>
        <p:nvGrpSpPr>
          <p:cNvPr id="10" name="Group 9"/>
          <p:cNvGrpSpPr/>
          <p:nvPr/>
        </p:nvGrpSpPr>
        <p:grpSpPr>
          <a:xfrm>
            <a:off x="1" y="6265266"/>
            <a:ext cx="9143999" cy="89537"/>
            <a:chOff x="1" y="6276051"/>
            <a:chExt cx="9143999" cy="89537"/>
          </a:xfrm>
        </p:grpSpPr>
        <p:cxnSp>
          <p:nvCxnSpPr>
            <p:cNvPr id="11" name="Straight Connector 10"/>
            <p:cNvCxnSpPr/>
            <p:nvPr/>
          </p:nvCxnSpPr>
          <p:spPr>
            <a:xfrm flipH="1">
              <a:off x="1" y="6365588"/>
              <a:ext cx="8565430"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8565431" y="6276051"/>
              <a:ext cx="95250" cy="89537"/>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660681" y="6276051"/>
              <a:ext cx="81015" cy="89537"/>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741696" y="6365588"/>
              <a:ext cx="402304"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8457258" y="6439474"/>
            <a:ext cx="381000" cy="230832"/>
          </a:xfrm>
          <a:prstGeom prst="rect">
            <a:avLst/>
          </a:prstGeom>
          <a:noFill/>
        </p:spPr>
        <p:txBody>
          <a:bodyPr wrap="square" rtlCol="0" anchor="ctr" anchorCtr="1">
            <a:spAutoFit/>
          </a:bodyPr>
          <a:lstStyle/>
          <a:p>
            <a:pPr algn="r"/>
            <a:fld id="{6AFB2962-CD7A-BA4A-83EB-E335D01B9653}" type="slidenum">
              <a:rPr lang="en-US" sz="900" smtClean="0">
                <a:solidFill>
                  <a:schemeClr val="tx2"/>
                </a:solidFill>
              </a:rPr>
              <a:pPr algn="r"/>
              <a:t>‹#›</a:t>
            </a:fld>
            <a:endParaRPr lang="en-US" sz="900" dirty="0">
              <a:solidFill>
                <a:schemeClr val="tx2"/>
              </a:solidFill>
            </a:endParaRPr>
          </a:p>
        </p:txBody>
      </p:sp>
    </p:spTree>
    <p:extLst>
      <p:ext uri="{BB962C8B-B14F-4D97-AF65-F5344CB8AC3E}">
        <p14:creationId xmlns:p14="http://schemas.microsoft.com/office/powerpoint/2010/main" val="417558015"/>
      </p:ext>
    </p:extLst>
  </p:cSld>
  <p:clrMap bg1="lt1" tx1="dk1" bg2="lt2" tx2="dk2" accent1="accent1" accent2="accent2" accent3="accent3" accent4="accent4" accent5="accent5" accent6="accent6" hlink="hlink" folHlink="folHlink"/>
  <p:sldLayoutIdLst>
    <p:sldLayoutId id="2147483662" r:id="rId1"/>
    <p:sldLayoutId id="2147483666" r:id="rId2"/>
    <p:sldLayoutId id="2147483665" r:id="rId3"/>
    <p:sldLayoutId id="2147483674" r:id="rId4"/>
    <p:sldLayoutId id="2147483660" r:id="rId5"/>
    <p:sldLayoutId id="2147483661" r:id="rId6"/>
    <p:sldLayoutId id="2147483672" r:id="rId7"/>
    <p:sldLayoutId id="2147483653" r:id="rId8"/>
    <p:sldLayoutId id="2147483673" r:id="rId9"/>
    <p:sldLayoutId id="2147483671" r:id="rId10"/>
    <p:sldLayoutId id="2147483667" r:id="rId11"/>
    <p:sldLayoutId id="2147483668" r:id="rId12"/>
    <p:sldLayoutId id="2147483669" r:id="rId13"/>
    <p:sldLayoutId id="2147483670" r:id="rId14"/>
    <p:sldLayoutId id="2147483675" r:id="rId15"/>
    <p:sldLayoutId id="2147483676" r:id="rId16"/>
  </p:sldLayoutIdLst>
  <p:txStyles>
    <p:titleStyle>
      <a:lvl1pPr algn="l" defTabSz="457200" rtl="0" eaLnBrk="1" latinLnBrk="0" hangingPunct="1">
        <a:lnSpc>
          <a:spcPct val="100000"/>
        </a:lnSpc>
        <a:spcBef>
          <a:spcPct val="0"/>
        </a:spcBef>
        <a:buNone/>
        <a:defRPr sz="2800" b="1" kern="1200" baseline="0">
          <a:solidFill>
            <a:schemeClr val="tx2"/>
          </a:solidFill>
          <a:latin typeface="+mj-lt"/>
          <a:ea typeface="+mj-ea"/>
          <a:cs typeface="+mj-cs"/>
        </a:defRPr>
      </a:lvl1pPr>
    </p:titleStyle>
    <p:bodyStyle>
      <a:lvl1pPr marL="398463" indent="-2794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https://www.macrotrends.net/stocks/charts/AMZN/amazon/number-of-employees" TargetMode="External"/><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28.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image" Target="../media/image27.png"/><Relationship Id="rId16"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Imputing Light Commercial Vehicles from Big Data</a:t>
            </a:r>
          </a:p>
        </p:txBody>
      </p:sp>
      <p:sp>
        <p:nvSpPr>
          <p:cNvPr id="4" name="Text Placeholder 3"/>
          <p:cNvSpPr>
            <a:spLocks noGrp="1"/>
          </p:cNvSpPr>
          <p:nvPr>
            <p:ph type="body" sz="quarter" idx="11"/>
          </p:nvPr>
        </p:nvSpPr>
        <p:spPr/>
        <p:txBody>
          <a:bodyPr/>
          <a:lstStyle/>
          <a:p>
            <a:r>
              <a:rPr lang="en-US" dirty="0"/>
              <a:t>Andrew Rohne – Ohio Travel Demand Model Users Group</a:t>
            </a:r>
          </a:p>
        </p:txBody>
      </p:sp>
      <p:sp>
        <p:nvSpPr>
          <p:cNvPr id="5" name="Text Placeholder 4"/>
          <p:cNvSpPr>
            <a:spLocks noGrp="1"/>
          </p:cNvSpPr>
          <p:nvPr>
            <p:ph type="body" sz="quarter" idx="12"/>
          </p:nvPr>
        </p:nvSpPr>
        <p:spPr/>
        <p:txBody>
          <a:bodyPr/>
          <a:lstStyle/>
          <a:p>
            <a:r>
              <a:rPr lang="en-US" dirty="0"/>
              <a:t>September 11, 2020</a:t>
            </a:r>
          </a:p>
        </p:txBody>
      </p:sp>
    </p:spTree>
    <p:extLst>
      <p:ext uri="{BB962C8B-B14F-4D97-AF65-F5344CB8AC3E}">
        <p14:creationId xmlns:p14="http://schemas.microsoft.com/office/powerpoint/2010/main" val="298327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1499DF-8F17-4136-8E26-E9D457808115}"/>
              </a:ext>
            </a:extLst>
          </p:cNvPr>
          <p:cNvPicPr>
            <a:picLocks noChangeAspect="1"/>
          </p:cNvPicPr>
          <p:nvPr/>
        </p:nvPicPr>
        <p:blipFill>
          <a:blip r:embed="rId2"/>
          <a:stretch>
            <a:fillRect/>
          </a:stretch>
        </p:blipFill>
        <p:spPr>
          <a:xfrm>
            <a:off x="0" y="0"/>
            <a:ext cx="9144000" cy="4843463"/>
          </a:xfrm>
          <a:prstGeom prst="rect">
            <a:avLst/>
          </a:prstGeom>
        </p:spPr>
      </p:pic>
      <p:cxnSp>
        <p:nvCxnSpPr>
          <p:cNvPr id="4" name="Straight Connector 3">
            <a:extLst>
              <a:ext uri="{FF2B5EF4-FFF2-40B4-BE49-F238E27FC236}">
                <a16:creationId xmlns:a16="http://schemas.microsoft.com/office/drawing/2014/main" id="{300AF956-F154-4B50-A9A3-DE578C2D3741}"/>
              </a:ext>
            </a:extLst>
          </p:cNvPr>
          <p:cNvCxnSpPr/>
          <p:nvPr/>
        </p:nvCxnSpPr>
        <p:spPr>
          <a:xfrm flipV="1">
            <a:off x="4767618" y="564107"/>
            <a:ext cx="0" cy="379407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4A3F25CE-DCA3-4E52-BBFB-698AB7A07D5E}"/>
              </a:ext>
            </a:extLst>
          </p:cNvPr>
          <p:cNvSpPr txBox="1"/>
          <p:nvPr/>
        </p:nvSpPr>
        <p:spPr>
          <a:xfrm>
            <a:off x="805759" y="6444734"/>
            <a:ext cx="5117748" cy="369332"/>
          </a:xfrm>
          <a:prstGeom prst="rect">
            <a:avLst/>
          </a:prstGeom>
          <a:noFill/>
        </p:spPr>
        <p:txBody>
          <a:bodyPr wrap="none" rtlCol="0">
            <a:spAutoFit/>
          </a:bodyPr>
          <a:lstStyle/>
          <a:p>
            <a:r>
              <a:rPr lang="en-US" dirty="0">
                <a:solidFill>
                  <a:schemeClr val="tx1">
                    <a:lumMod val="50000"/>
                    <a:lumOff val="50000"/>
                  </a:schemeClr>
                </a:solidFill>
              </a:rPr>
              <a:t>Source: USDOT BTS – Commodity Flow Survey</a:t>
            </a:r>
          </a:p>
        </p:txBody>
      </p:sp>
    </p:spTree>
    <p:extLst>
      <p:ext uri="{BB962C8B-B14F-4D97-AF65-F5344CB8AC3E}">
        <p14:creationId xmlns:p14="http://schemas.microsoft.com/office/powerpoint/2010/main" val="3471822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65B625-B23B-4016-836F-36981A5207D6}"/>
              </a:ext>
            </a:extLst>
          </p:cNvPr>
          <p:cNvPicPr>
            <a:picLocks noChangeAspect="1"/>
          </p:cNvPicPr>
          <p:nvPr/>
        </p:nvPicPr>
        <p:blipFill>
          <a:blip r:embed="rId2"/>
          <a:stretch>
            <a:fillRect/>
          </a:stretch>
        </p:blipFill>
        <p:spPr>
          <a:xfrm>
            <a:off x="0" y="0"/>
            <a:ext cx="9144000" cy="4843463"/>
          </a:xfrm>
          <a:prstGeom prst="rect">
            <a:avLst/>
          </a:prstGeom>
        </p:spPr>
      </p:pic>
    </p:spTree>
    <p:extLst>
      <p:ext uri="{BB962C8B-B14F-4D97-AF65-F5344CB8AC3E}">
        <p14:creationId xmlns:p14="http://schemas.microsoft.com/office/powerpoint/2010/main" val="3431895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3572F-E85E-4231-9C26-5BE6743E8D64}"/>
              </a:ext>
            </a:extLst>
          </p:cNvPr>
          <p:cNvPicPr>
            <a:picLocks noChangeAspect="1"/>
          </p:cNvPicPr>
          <p:nvPr/>
        </p:nvPicPr>
        <p:blipFill>
          <a:blip r:embed="rId2"/>
          <a:stretch>
            <a:fillRect/>
          </a:stretch>
        </p:blipFill>
        <p:spPr>
          <a:xfrm>
            <a:off x="0" y="0"/>
            <a:ext cx="9144000" cy="4843463"/>
          </a:xfrm>
          <a:prstGeom prst="rect">
            <a:avLst/>
          </a:prstGeom>
        </p:spPr>
      </p:pic>
    </p:spTree>
    <p:extLst>
      <p:ext uri="{BB962C8B-B14F-4D97-AF65-F5344CB8AC3E}">
        <p14:creationId xmlns:p14="http://schemas.microsoft.com/office/powerpoint/2010/main" val="2257058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91EF81-AF98-49E0-95D9-F2F02FDC7D24}"/>
              </a:ext>
            </a:extLst>
          </p:cNvPr>
          <p:cNvPicPr>
            <a:picLocks noChangeAspect="1"/>
          </p:cNvPicPr>
          <p:nvPr/>
        </p:nvPicPr>
        <p:blipFill>
          <a:blip r:embed="rId2"/>
          <a:stretch>
            <a:fillRect/>
          </a:stretch>
        </p:blipFill>
        <p:spPr>
          <a:xfrm>
            <a:off x="0" y="228600"/>
            <a:ext cx="9144000" cy="4843463"/>
          </a:xfrm>
          <a:prstGeom prst="rect">
            <a:avLst/>
          </a:prstGeom>
        </p:spPr>
      </p:pic>
      <p:sp>
        <p:nvSpPr>
          <p:cNvPr id="4" name="TextBox 3">
            <a:extLst>
              <a:ext uri="{FF2B5EF4-FFF2-40B4-BE49-F238E27FC236}">
                <a16:creationId xmlns:a16="http://schemas.microsoft.com/office/drawing/2014/main" id="{0B99852F-CEA8-4E3A-BE3F-28EF6E803239}"/>
              </a:ext>
            </a:extLst>
          </p:cNvPr>
          <p:cNvSpPr txBox="1"/>
          <p:nvPr/>
        </p:nvSpPr>
        <p:spPr>
          <a:xfrm>
            <a:off x="851026" y="6490900"/>
            <a:ext cx="6238759" cy="276999"/>
          </a:xfrm>
          <a:prstGeom prst="rect">
            <a:avLst/>
          </a:prstGeom>
          <a:noFill/>
        </p:spPr>
        <p:txBody>
          <a:bodyPr wrap="none" rtlCol="0">
            <a:spAutoFit/>
          </a:bodyPr>
          <a:lstStyle/>
          <a:p>
            <a:r>
              <a:rPr lang="en-US" sz="1200" dirty="0">
                <a:solidFill>
                  <a:schemeClr val="tx1">
                    <a:lumMod val="50000"/>
                    <a:lumOff val="50000"/>
                  </a:schemeClr>
                </a:solidFill>
              </a:rPr>
              <a:t>Source: </a:t>
            </a:r>
            <a:r>
              <a:rPr lang="en-US" sz="1200" dirty="0">
                <a:hlinkClick r:id="rId3"/>
              </a:rPr>
              <a:t>https://www.macrotrends.net/stocks/charts/AMZN/amazon/number-of-employees</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3594428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58F438-FBD4-4497-8FAD-270D7A51F974}"/>
              </a:ext>
            </a:extLst>
          </p:cNvPr>
          <p:cNvSpPr>
            <a:spLocks noGrp="1"/>
          </p:cNvSpPr>
          <p:nvPr>
            <p:ph type="body" sz="quarter" idx="10"/>
          </p:nvPr>
        </p:nvSpPr>
        <p:spPr/>
        <p:txBody>
          <a:bodyPr/>
          <a:lstStyle/>
          <a:p>
            <a:r>
              <a:rPr lang="en-US" dirty="0"/>
              <a:t>Data Considerations</a:t>
            </a:r>
          </a:p>
        </p:txBody>
      </p:sp>
    </p:spTree>
    <p:extLst>
      <p:ext uri="{BB962C8B-B14F-4D97-AF65-F5344CB8AC3E}">
        <p14:creationId xmlns:p14="http://schemas.microsoft.com/office/powerpoint/2010/main" val="1446003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5050E2-A9BC-4283-B538-D2057A46A994}"/>
              </a:ext>
            </a:extLst>
          </p:cNvPr>
          <p:cNvSpPr>
            <a:spLocks noGrp="1"/>
          </p:cNvSpPr>
          <p:nvPr>
            <p:ph type="title"/>
          </p:nvPr>
        </p:nvSpPr>
        <p:spPr/>
        <p:txBody>
          <a:bodyPr/>
          <a:lstStyle/>
          <a:p>
            <a:r>
              <a:rPr lang="en-US" dirty="0"/>
              <a:t>Normal Data Inputs</a:t>
            </a:r>
          </a:p>
        </p:txBody>
      </p:sp>
      <p:sp>
        <p:nvSpPr>
          <p:cNvPr id="4" name="Text Placeholder 3">
            <a:extLst>
              <a:ext uri="{FF2B5EF4-FFF2-40B4-BE49-F238E27FC236}">
                <a16:creationId xmlns:a16="http://schemas.microsoft.com/office/drawing/2014/main" id="{D3D57E35-05C8-4E5C-A4C1-ED9CADFC8D09}"/>
              </a:ext>
            </a:extLst>
          </p:cNvPr>
          <p:cNvSpPr>
            <a:spLocks noGrp="1"/>
          </p:cNvSpPr>
          <p:nvPr>
            <p:ph type="body" sz="quarter" idx="10"/>
          </p:nvPr>
        </p:nvSpPr>
        <p:spPr>
          <a:xfrm>
            <a:off x="592138" y="1436688"/>
            <a:ext cx="8094662" cy="4775576"/>
          </a:xfrm>
        </p:spPr>
        <p:txBody>
          <a:bodyPr/>
          <a:lstStyle/>
          <a:p>
            <a:r>
              <a:rPr lang="en-US" dirty="0"/>
              <a:t>Traffic Classification Counts</a:t>
            </a:r>
          </a:p>
          <a:p>
            <a:pPr lvl="1"/>
            <a:r>
              <a:rPr lang="en-US" dirty="0"/>
              <a:t>Most are classified with hoses</a:t>
            </a:r>
          </a:p>
          <a:p>
            <a:r>
              <a:rPr lang="en-US" dirty="0"/>
              <a:t>Trace Data – </a:t>
            </a:r>
            <a:r>
              <a:rPr lang="en-US" dirty="0" err="1"/>
              <a:t>ATRI</a:t>
            </a:r>
            <a:r>
              <a:rPr lang="en-US" dirty="0"/>
              <a:t>, </a:t>
            </a:r>
            <a:r>
              <a:rPr lang="en-US" dirty="0" err="1"/>
              <a:t>Inrix</a:t>
            </a:r>
            <a:endParaRPr lang="en-US" dirty="0"/>
          </a:p>
          <a:p>
            <a:r>
              <a:rPr lang="en-US" dirty="0"/>
              <a:t>Processed O-D Data – </a:t>
            </a:r>
            <a:r>
              <a:rPr lang="en-US" dirty="0" err="1"/>
              <a:t>rMerge</a:t>
            </a:r>
            <a:r>
              <a:rPr lang="en-US" dirty="0"/>
              <a:t>, Streetlight</a:t>
            </a:r>
          </a:p>
          <a:p>
            <a:r>
              <a:rPr lang="en-US" dirty="0"/>
              <a:t>Surveys – behavioral data about deliveries</a:t>
            </a:r>
          </a:p>
          <a:p>
            <a:pPr lvl="1"/>
            <a:r>
              <a:rPr lang="en-US" dirty="0"/>
              <a:t>Frequently collected at establishments</a:t>
            </a:r>
          </a:p>
          <a:p>
            <a:pPr lvl="1"/>
            <a:r>
              <a:rPr lang="en-US" dirty="0"/>
              <a:t>Usually very small sample</a:t>
            </a:r>
          </a:p>
          <a:p>
            <a:pPr lvl="1"/>
            <a:r>
              <a:rPr lang="en-US" dirty="0"/>
              <a:t>Sampling usually trucks</a:t>
            </a:r>
          </a:p>
          <a:p>
            <a:r>
              <a:rPr lang="en-US" dirty="0"/>
              <a:t>Socioeconomic Data</a:t>
            </a:r>
          </a:p>
        </p:txBody>
      </p:sp>
    </p:spTree>
    <p:extLst>
      <p:ext uri="{BB962C8B-B14F-4D97-AF65-F5344CB8AC3E}">
        <p14:creationId xmlns:p14="http://schemas.microsoft.com/office/powerpoint/2010/main" val="3380456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A093F33-D49A-4BA0-B5DC-0E9F5CE23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2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861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D93DC-8918-45EB-A51B-40CE100455B7}"/>
              </a:ext>
            </a:extLst>
          </p:cNvPr>
          <p:cNvSpPr>
            <a:spLocks noGrp="1"/>
          </p:cNvSpPr>
          <p:nvPr>
            <p:ph type="title"/>
          </p:nvPr>
        </p:nvSpPr>
        <p:spPr/>
        <p:txBody>
          <a:bodyPr/>
          <a:lstStyle/>
          <a:p>
            <a:r>
              <a:rPr lang="en-US" dirty="0"/>
              <a:t>FHWA Class != Counted Class</a:t>
            </a:r>
          </a:p>
        </p:txBody>
      </p:sp>
      <p:grpSp>
        <p:nvGrpSpPr>
          <p:cNvPr id="12" name="Group 11">
            <a:extLst>
              <a:ext uri="{FF2B5EF4-FFF2-40B4-BE49-F238E27FC236}">
                <a16:creationId xmlns:a16="http://schemas.microsoft.com/office/drawing/2014/main" id="{723E1EC3-0732-4E72-A0BD-0500FD8086D6}"/>
              </a:ext>
            </a:extLst>
          </p:cNvPr>
          <p:cNvGrpSpPr/>
          <p:nvPr/>
        </p:nvGrpSpPr>
        <p:grpSpPr>
          <a:xfrm>
            <a:off x="592666" y="2161814"/>
            <a:ext cx="8070322" cy="2083738"/>
            <a:chOff x="1728716" y="3026173"/>
            <a:chExt cx="5340317" cy="1378857"/>
          </a:xfrm>
        </p:grpSpPr>
        <p:pic>
          <p:nvPicPr>
            <p:cNvPr id="9" name="Picture 8">
              <a:extLst>
                <a:ext uri="{FF2B5EF4-FFF2-40B4-BE49-F238E27FC236}">
                  <a16:creationId xmlns:a16="http://schemas.microsoft.com/office/drawing/2014/main" id="{6B1C2DCF-DF99-4B6F-8D64-A949D4774134}"/>
                </a:ext>
              </a:extLst>
            </p:cNvPr>
            <p:cNvPicPr>
              <a:picLocks noChangeAspect="1"/>
            </p:cNvPicPr>
            <p:nvPr/>
          </p:nvPicPr>
          <p:blipFill rotWithShape="1">
            <a:blip r:embed="rId2"/>
            <a:srcRect r="91990"/>
            <a:stretch/>
          </p:blipFill>
          <p:spPr>
            <a:xfrm>
              <a:off x="1728716" y="3026173"/>
              <a:ext cx="732430" cy="1378857"/>
            </a:xfrm>
            <a:prstGeom prst="rect">
              <a:avLst/>
            </a:prstGeom>
          </p:spPr>
        </p:pic>
        <p:pic>
          <p:nvPicPr>
            <p:cNvPr id="11" name="Picture 10">
              <a:extLst>
                <a:ext uri="{FF2B5EF4-FFF2-40B4-BE49-F238E27FC236}">
                  <a16:creationId xmlns:a16="http://schemas.microsoft.com/office/drawing/2014/main" id="{C8A1A006-48A6-4671-805F-D9FE738E0397}"/>
                </a:ext>
              </a:extLst>
            </p:cNvPr>
            <p:cNvPicPr>
              <a:picLocks noChangeAspect="1"/>
            </p:cNvPicPr>
            <p:nvPr/>
          </p:nvPicPr>
          <p:blipFill rotWithShape="1">
            <a:blip r:embed="rId2"/>
            <a:srcRect l="49607"/>
            <a:stretch/>
          </p:blipFill>
          <p:spPr>
            <a:xfrm>
              <a:off x="2461146" y="3026173"/>
              <a:ext cx="4607887" cy="1378857"/>
            </a:xfrm>
            <a:prstGeom prst="rect">
              <a:avLst/>
            </a:prstGeom>
          </p:spPr>
        </p:pic>
      </p:grpSp>
      <p:sp>
        <p:nvSpPr>
          <p:cNvPr id="13" name="TextBox 12">
            <a:extLst>
              <a:ext uri="{FF2B5EF4-FFF2-40B4-BE49-F238E27FC236}">
                <a16:creationId xmlns:a16="http://schemas.microsoft.com/office/drawing/2014/main" id="{EDCBED59-E906-4F88-8D98-072F1C989EDA}"/>
              </a:ext>
            </a:extLst>
          </p:cNvPr>
          <p:cNvSpPr txBox="1"/>
          <p:nvPr/>
        </p:nvSpPr>
        <p:spPr>
          <a:xfrm>
            <a:off x="5140657" y="4326340"/>
            <a:ext cx="3416320" cy="1200329"/>
          </a:xfrm>
          <a:prstGeom prst="rect">
            <a:avLst/>
          </a:prstGeom>
          <a:noFill/>
        </p:spPr>
        <p:txBody>
          <a:bodyPr wrap="none" rtlCol="0">
            <a:spAutoFit/>
          </a:bodyPr>
          <a:lstStyle/>
          <a:p>
            <a:pPr algn="ctr"/>
            <a:r>
              <a:rPr lang="en-US" dirty="0">
                <a:solidFill>
                  <a:srgbClr val="F68B1F"/>
                </a:solidFill>
              </a:rPr>
              <a:t>Probably Class 3</a:t>
            </a:r>
          </a:p>
          <a:p>
            <a:pPr algn="ctr"/>
            <a:r>
              <a:rPr lang="en-US" u="sng" dirty="0">
                <a:solidFill>
                  <a:srgbClr val="F68B1F"/>
                </a:solidFill>
              </a:rPr>
              <a:t>Should be Class 5</a:t>
            </a:r>
            <a:br>
              <a:rPr lang="en-US" u="sng" dirty="0">
                <a:solidFill>
                  <a:srgbClr val="F68B1F"/>
                </a:solidFill>
              </a:rPr>
            </a:br>
            <a:r>
              <a:rPr lang="en-US" dirty="0">
                <a:solidFill>
                  <a:srgbClr val="F68B1F"/>
                </a:solidFill>
              </a:rPr>
              <a:t>(but how does the hose counter</a:t>
            </a:r>
            <a:br>
              <a:rPr lang="en-US" dirty="0">
                <a:solidFill>
                  <a:srgbClr val="F68B1F"/>
                </a:solidFill>
              </a:rPr>
            </a:br>
            <a:r>
              <a:rPr lang="en-US" dirty="0">
                <a:solidFill>
                  <a:srgbClr val="F68B1F"/>
                </a:solidFill>
              </a:rPr>
              <a:t>know it has two rear wheels?)</a:t>
            </a:r>
          </a:p>
        </p:txBody>
      </p:sp>
      <p:sp>
        <p:nvSpPr>
          <p:cNvPr id="14" name="TextBox 13">
            <a:extLst>
              <a:ext uri="{FF2B5EF4-FFF2-40B4-BE49-F238E27FC236}">
                <a16:creationId xmlns:a16="http://schemas.microsoft.com/office/drawing/2014/main" id="{1FC77AF6-9D5C-4820-9E5D-7F0B68E9F752}"/>
              </a:ext>
            </a:extLst>
          </p:cNvPr>
          <p:cNvSpPr txBox="1"/>
          <p:nvPr/>
        </p:nvSpPr>
        <p:spPr>
          <a:xfrm>
            <a:off x="1883390" y="4330889"/>
            <a:ext cx="2903359" cy="923330"/>
          </a:xfrm>
          <a:prstGeom prst="rect">
            <a:avLst/>
          </a:prstGeom>
          <a:noFill/>
        </p:spPr>
        <p:txBody>
          <a:bodyPr wrap="none" rtlCol="0">
            <a:spAutoFit/>
          </a:bodyPr>
          <a:lstStyle/>
          <a:p>
            <a:pPr algn="ctr"/>
            <a:r>
              <a:rPr lang="en-US" dirty="0">
                <a:solidFill>
                  <a:srgbClr val="F68B1F"/>
                </a:solidFill>
              </a:rPr>
              <a:t>Probably Class 3</a:t>
            </a:r>
          </a:p>
          <a:p>
            <a:pPr algn="ctr"/>
            <a:r>
              <a:rPr lang="en-US" dirty="0">
                <a:solidFill>
                  <a:srgbClr val="F68B1F"/>
                </a:solidFill>
              </a:rPr>
              <a:t>(most class 2 vehicles are </a:t>
            </a:r>
          </a:p>
          <a:p>
            <a:pPr algn="ctr"/>
            <a:r>
              <a:rPr lang="en-US" dirty="0">
                <a:solidFill>
                  <a:srgbClr val="F68B1F"/>
                </a:solidFill>
              </a:rPr>
              <a:t>108” – 122”)</a:t>
            </a:r>
          </a:p>
        </p:txBody>
      </p:sp>
      <p:sp>
        <p:nvSpPr>
          <p:cNvPr id="3" name="TextBox 2">
            <a:extLst>
              <a:ext uri="{FF2B5EF4-FFF2-40B4-BE49-F238E27FC236}">
                <a16:creationId xmlns:a16="http://schemas.microsoft.com/office/drawing/2014/main" id="{2ACC069F-2E30-4E15-A417-2BA6250FB51E}"/>
              </a:ext>
            </a:extLst>
          </p:cNvPr>
          <p:cNvSpPr txBox="1"/>
          <p:nvPr/>
        </p:nvSpPr>
        <p:spPr>
          <a:xfrm>
            <a:off x="1119773" y="5738269"/>
            <a:ext cx="6904454" cy="646331"/>
          </a:xfrm>
          <a:prstGeom prst="rect">
            <a:avLst/>
          </a:prstGeom>
          <a:noFill/>
        </p:spPr>
        <p:txBody>
          <a:bodyPr wrap="none" rtlCol="0">
            <a:spAutoFit/>
          </a:bodyPr>
          <a:lstStyle/>
          <a:p>
            <a:r>
              <a:rPr lang="en-US" dirty="0"/>
              <a:t>Pickups are increasingly common as personal household vehicles</a:t>
            </a:r>
          </a:p>
          <a:p>
            <a:r>
              <a:rPr lang="en-US" dirty="0"/>
              <a:t>Vans are decreasingly common as personal household vehicles</a:t>
            </a:r>
          </a:p>
        </p:txBody>
      </p:sp>
    </p:spTree>
    <p:extLst>
      <p:ext uri="{BB962C8B-B14F-4D97-AF65-F5344CB8AC3E}">
        <p14:creationId xmlns:p14="http://schemas.microsoft.com/office/powerpoint/2010/main" val="3319098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22B642-F4AA-4603-B66A-45A2F49FEB78}"/>
              </a:ext>
            </a:extLst>
          </p:cNvPr>
          <p:cNvSpPr>
            <a:spLocks noGrp="1"/>
          </p:cNvSpPr>
          <p:nvPr>
            <p:ph type="title"/>
          </p:nvPr>
        </p:nvSpPr>
        <p:spPr/>
        <p:txBody>
          <a:bodyPr/>
          <a:lstStyle/>
          <a:p>
            <a:r>
              <a:rPr lang="en-US" dirty="0"/>
              <a:t>Normal Deliveries</a:t>
            </a:r>
          </a:p>
        </p:txBody>
      </p:sp>
      <p:sp>
        <p:nvSpPr>
          <p:cNvPr id="4" name="Text Placeholder 3">
            <a:extLst>
              <a:ext uri="{FF2B5EF4-FFF2-40B4-BE49-F238E27FC236}">
                <a16:creationId xmlns:a16="http://schemas.microsoft.com/office/drawing/2014/main" id="{A6420C5F-6FF4-4605-A7F1-AA6D9C660C2C}"/>
              </a:ext>
            </a:extLst>
          </p:cNvPr>
          <p:cNvSpPr>
            <a:spLocks noGrp="1"/>
          </p:cNvSpPr>
          <p:nvPr>
            <p:ph type="body" sz="quarter" idx="10"/>
          </p:nvPr>
        </p:nvSpPr>
        <p:spPr>
          <a:xfrm>
            <a:off x="592138" y="1436688"/>
            <a:ext cx="3607329" cy="4067819"/>
          </a:xfrm>
        </p:spPr>
        <p:txBody>
          <a:bodyPr/>
          <a:lstStyle/>
          <a:p>
            <a:pPr marL="119063" indent="0">
              <a:buNone/>
            </a:pPr>
            <a:r>
              <a:rPr lang="en-US" dirty="0"/>
              <a:t>Panel Truck</a:t>
            </a:r>
          </a:p>
          <a:p>
            <a:pPr marL="119063" indent="0">
              <a:buNone/>
            </a:pPr>
            <a:r>
              <a:rPr lang="en-US" dirty="0"/>
              <a:t>Class Counts: FHWA Class 5 (two-axle, 6 tire)</a:t>
            </a:r>
          </a:p>
          <a:p>
            <a:pPr marL="119063" indent="0">
              <a:buNone/>
            </a:pPr>
            <a:endParaRPr lang="en-US" dirty="0"/>
          </a:p>
          <a:p>
            <a:pPr marL="119063" indent="0">
              <a:buNone/>
            </a:pPr>
            <a:r>
              <a:rPr lang="en-US" i="1" dirty="0"/>
              <a:t>Class is mostly commercial vehicles</a:t>
            </a:r>
          </a:p>
        </p:txBody>
      </p:sp>
      <p:pic>
        <p:nvPicPr>
          <p:cNvPr id="7170" name="Picture 2" descr="Image result for ups panel truck">
            <a:extLst>
              <a:ext uri="{FF2B5EF4-FFF2-40B4-BE49-F238E27FC236}">
                <a16:creationId xmlns:a16="http://schemas.microsoft.com/office/drawing/2014/main" id="{A139292F-8506-43BA-A1F4-BBC5FCEE3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232" y="1268941"/>
            <a:ext cx="4821767" cy="361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435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amazon delivery">
            <a:extLst>
              <a:ext uri="{FF2B5EF4-FFF2-40B4-BE49-F238E27FC236}">
                <a16:creationId xmlns:a16="http://schemas.microsoft.com/office/drawing/2014/main" id="{089AC563-56E3-4C63-9BC6-F025A45D04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555" y="1296590"/>
            <a:ext cx="4271433" cy="240268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64E780B-861B-46EF-8A46-A00C75616336}"/>
              </a:ext>
            </a:extLst>
          </p:cNvPr>
          <p:cNvSpPr>
            <a:spLocks noGrp="1"/>
          </p:cNvSpPr>
          <p:nvPr>
            <p:ph type="title"/>
          </p:nvPr>
        </p:nvSpPr>
        <p:spPr/>
        <p:txBody>
          <a:bodyPr/>
          <a:lstStyle/>
          <a:p>
            <a:r>
              <a:rPr lang="en-US" dirty="0"/>
              <a:t>Amazon (and others) Normal Deliveries</a:t>
            </a:r>
          </a:p>
        </p:txBody>
      </p:sp>
      <p:sp>
        <p:nvSpPr>
          <p:cNvPr id="7" name="Text Placeholder 3">
            <a:extLst>
              <a:ext uri="{FF2B5EF4-FFF2-40B4-BE49-F238E27FC236}">
                <a16:creationId xmlns:a16="http://schemas.microsoft.com/office/drawing/2014/main" id="{8C90405C-2425-46BA-9863-997C5D65C898}"/>
              </a:ext>
            </a:extLst>
          </p:cNvPr>
          <p:cNvSpPr txBox="1">
            <a:spLocks/>
          </p:cNvSpPr>
          <p:nvPr/>
        </p:nvSpPr>
        <p:spPr>
          <a:xfrm>
            <a:off x="592138" y="1436688"/>
            <a:ext cx="3607329" cy="2262583"/>
          </a:xfrm>
          <a:prstGeom prst="rect">
            <a:avLst/>
          </a:prstGeom>
        </p:spPr>
        <p:txBody>
          <a:bodyPr vert="horz" lIns="91440" tIns="45720" rIns="91440" bIns="45720" rtlCol="0">
            <a:noAutofit/>
          </a:bodyPr>
          <a:lstStyle>
            <a:lvl1pPr marL="398463" indent="-279400" algn="l" defTabSz="457200" rtl="0" eaLnBrk="1" latinLnBrk="0" hangingPunct="1">
              <a:spcBef>
                <a:spcPct val="20000"/>
              </a:spcBef>
              <a:buFont typeface="Arial"/>
              <a:buChar char="•"/>
              <a:defRPr sz="18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9063" indent="0">
              <a:buNone/>
            </a:pPr>
            <a:r>
              <a:rPr lang="en-US" sz="2800" dirty="0"/>
              <a:t>Cargo Van</a:t>
            </a:r>
          </a:p>
          <a:p>
            <a:pPr marL="119063" indent="0">
              <a:buNone/>
            </a:pPr>
            <a:r>
              <a:rPr lang="en-US" sz="2800" dirty="0"/>
              <a:t>Class Counts: FHWA Class 3 (2 axle, 4 tire)</a:t>
            </a:r>
          </a:p>
          <a:p>
            <a:pPr marL="119063" indent="0">
              <a:buNone/>
            </a:pPr>
            <a:endParaRPr lang="en-US" sz="2800" dirty="0"/>
          </a:p>
        </p:txBody>
      </p:sp>
      <p:sp>
        <p:nvSpPr>
          <p:cNvPr id="6" name="TextBox 5">
            <a:extLst>
              <a:ext uri="{FF2B5EF4-FFF2-40B4-BE49-F238E27FC236}">
                <a16:creationId xmlns:a16="http://schemas.microsoft.com/office/drawing/2014/main" id="{EA6E75A0-046E-4713-B32A-AFB6473C9108}"/>
              </a:ext>
            </a:extLst>
          </p:cNvPr>
          <p:cNvSpPr txBox="1"/>
          <p:nvPr/>
        </p:nvSpPr>
        <p:spPr>
          <a:xfrm>
            <a:off x="592666" y="4176415"/>
            <a:ext cx="8070322" cy="1815882"/>
          </a:xfrm>
          <a:prstGeom prst="rect">
            <a:avLst/>
          </a:prstGeom>
          <a:noFill/>
        </p:spPr>
        <p:txBody>
          <a:bodyPr wrap="square" rtlCol="0">
            <a:spAutoFit/>
          </a:bodyPr>
          <a:lstStyle/>
          <a:p>
            <a:r>
              <a:rPr lang="en-US" sz="2800" dirty="0"/>
              <a:t>Class shared with the proliferation of pickups on the road!</a:t>
            </a:r>
          </a:p>
          <a:p>
            <a:endParaRPr lang="en-US" sz="2800" dirty="0"/>
          </a:p>
          <a:p>
            <a:r>
              <a:rPr lang="en-US" sz="2800" i="1" dirty="0">
                <a:solidFill>
                  <a:schemeClr val="bg2"/>
                </a:solidFill>
              </a:rPr>
              <a:t>We cannot rely on traffic counts for LCV numbers!</a:t>
            </a:r>
          </a:p>
        </p:txBody>
      </p:sp>
    </p:spTree>
    <p:extLst>
      <p:ext uri="{BB962C8B-B14F-4D97-AF65-F5344CB8AC3E}">
        <p14:creationId xmlns:p14="http://schemas.microsoft.com/office/powerpoint/2010/main" val="4047781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C6EA95-09A0-435F-8FD9-F0DFB138D9AC}"/>
              </a:ext>
            </a:extLst>
          </p:cNvPr>
          <p:cNvSpPr>
            <a:spLocks noGrp="1"/>
          </p:cNvSpPr>
          <p:nvPr>
            <p:ph type="title"/>
          </p:nvPr>
        </p:nvSpPr>
        <p:spPr/>
        <p:txBody>
          <a:bodyPr/>
          <a:lstStyle/>
          <a:p>
            <a:r>
              <a:rPr lang="en-US" dirty="0"/>
              <a:t>What is a Light Commercial Vehicle?</a:t>
            </a:r>
          </a:p>
        </p:txBody>
      </p:sp>
      <p:sp>
        <p:nvSpPr>
          <p:cNvPr id="6" name="Text Placeholder 5">
            <a:extLst>
              <a:ext uri="{FF2B5EF4-FFF2-40B4-BE49-F238E27FC236}">
                <a16:creationId xmlns:a16="http://schemas.microsoft.com/office/drawing/2014/main" id="{D5DF592F-0951-44A4-B3AC-582568974D7C}"/>
              </a:ext>
            </a:extLst>
          </p:cNvPr>
          <p:cNvSpPr>
            <a:spLocks noGrp="1"/>
          </p:cNvSpPr>
          <p:nvPr>
            <p:ph type="body" sz="quarter" idx="11"/>
          </p:nvPr>
        </p:nvSpPr>
        <p:spPr>
          <a:xfrm>
            <a:off x="592666" y="1851546"/>
            <a:ext cx="8094134" cy="896203"/>
          </a:xfrm>
        </p:spPr>
        <p:txBody>
          <a:bodyPr/>
          <a:lstStyle/>
          <a:p>
            <a:r>
              <a:rPr lang="en-US" dirty="0"/>
              <a:t>A non-commercial type of vehicle, like a car, van, or pickup truck used as a commercial vehicle. It may or may not be it’s only use.</a:t>
            </a:r>
          </a:p>
        </p:txBody>
      </p:sp>
      <p:pic>
        <p:nvPicPr>
          <p:cNvPr id="8" name="Picture 7">
            <a:extLst>
              <a:ext uri="{FF2B5EF4-FFF2-40B4-BE49-F238E27FC236}">
                <a16:creationId xmlns:a16="http://schemas.microsoft.com/office/drawing/2014/main" id="{5E2CEEA9-93E5-4809-8D4F-3D0678A69AA6}"/>
              </a:ext>
            </a:extLst>
          </p:cNvPr>
          <p:cNvPicPr>
            <a:picLocks noChangeAspect="1"/>
          </p:cNvPicPr>
          <p:nvPr/>
        </p:nvPicPr>
        <p:blipFill>
          <a:blip r:embed="rId2"/>
          <a:stretch>
            <a:fillRect/>
          </a:stretch>
        </p:blipFill>
        <p:spPr>
          <a:xfrm>
            <a:off x="1787856" y="3651160"/>
            <a:ext cx="5568287" cy="2415794"/>
          </a:xfrm>
          <a:prstGeom prst="rect">
            <a:avLst/>
          </a:prstGeom>
        </p:spPr>
      </p:pic>
    </p:spTree>
    <p:extLst>
      <p:ext uri="{BB962C8B-B14F-4D97-AF65-F5344CB8AC3E}">
        <p14:creationId xmlns:p14="http://schemas.microsoft.com/office/powerpoint/2010/main" val="3835703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amazon delivery unmarked car">
            <a:extLst>
              <a:ext uri="{FF2B5EF4-FFF2-40B4-BE49-F238E27FC236}">
                <a16:creationId xmlns:a16="http://schemas.microsoft.com/office/drawing/2014/main" id="{E422A60D-EBA8-4295-93EF-E489FEEA7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696" y="1937937"/>
            <a:ext cx="5486400" cy="34480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D83B132-3702-47A4-B393-698094FD0CE2}"/>
              </a:ext>
            </a:extLst>
          </p:cNvPr>
          <p:cNvSpPr txBox="1"/>
          <p:nvPr/>
        </p:nvSpPr>
        <p:spPr>
          <a:xfrm>
            <a:off x="592666" y="1343337"/>
            <a:ext cx="8148384" cy="369332"/>
          </a:xfrm>
          <a:prstGeom prst="rect">
            <a:avLst/>
          </a:prstGeom>
          <a:noFill/>
        </p:spPr>
        <p:txBody>
          <a:bodyPr wrap="none" rtlCol="0">
            <a:spAutoFit/>
          </a:bodyPr>
          <a:lstStyle/>
          <a:p>
            <a:r>
              <a:rPr lang="en-US" i="1" dirty="0">
                <a:solidFill>
                  <a:schemeClr val="bg2"/>
                </a:solidFill>
              </a:rPr>
              <a:t>During busy times (like Christmas season), these were the delivery vehicles…</a:t>
            </a:r>
          </a:p>
        </p:txBody>
      </p:sp>
      <p:sp>
        <p:nvSpPr>
          <p:cNvPr id="4" name="Title 3">
            <a:extLst>
              <a:ext uri="{FF2B5EF4-FFF2-40B4-BE49-F238E27FC236}">
                <a16:creationId xmlns:a16="http://schemas.microsoft.com/office/drawing/2014/main" id="{E142B447-3ECE-4C32-9827-F1A7328224EC}"/>
              </a:ext>
            </a:extLst>
          </p:cNvPr>
          <p:cNvSpPr>
            <a:spLocks noGrp="1"/>
          </p:cNvSpPr>
          <p:nvPr>
            <p:ph type="title"/>
          </p:nvPr>
        </p:nvSpPr>
        <p:spPr/>
        <p:txBody>
          <a:bodyPr/>
          <a:lstStyle/>
          <a:p>
            <a:r>
              <a:rPr lang="en-US" dirty="0"/>
              <a:t>Flexible Delivery Options</a:t>
            </a:r>
          </a:p>
        </p:txBody>
      </p:sp>
      <p:sp>
        <p:nvSpPr>
          <p:cNvPr id="7" name="TextBox 6">
            <a:extLst>
              <a:ext uri="{FF2B5EF4-FFF2-40B4-BE49-F238E27FC236}">
                <a16:creationId xmlns:a16="http://schemas.microsoft.com/office/drawing/2014/main" id="{886EC40E-9352-440D-9573-AFB938D6386B}"/>
              </a:ext>
            </a:extLst>
          </p:cNvPr>
          <p:cNvSpPr txBox="1"/>
          <p:nvPr/>
        </p:nvSpPr>
        <p:spPr>
          <a:xfrm>
            <a:off x="275167" y="5611256"/>
            <a:ext cx="8705320" cy="523220"/>
          </a:xfrm>
          <a:prstGeom prst="rect">
            <a:avLst/>
          </a:prstGeom>
          <a:noFill/>
        </p:spPr>
        <p:txBody>
          <a:bodyPr wrap="square" rtlCol="0">
            <a:spAutoFit/>
          </a:bodyPr>
          <a:lstStyle/>
          <a:p>
            <a:pPr algn="ctr"/>
            <a:r>
              <a:rPr lang="en-US" sz="2800" i="1" dirty="0">
                <a:solidFill>
                  <a:schemeClr val="bg2"/>
                </a:solidFill>
              </a:rPr>
              <a:t>We REALLY cannot rely on traffic counts for numbers!</a:t>
            </a:r>
          </a:p>
        </p:txBody>
      </p:sp>
    </p:spTree>
    <p:extLst>
      <p:ext uri="{BB962C8B-B14F-4D97-AF65-F5344CB8AC3E}">
        <p14:creationId xmlns:p14="http://schemas.microsoft.com/office/powerpoint/2010/main" val="2784122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69752-8E00-430E-814B-B41EBCF194D4}"/>
              </a:ext>
            </a:extLst>
          </p:cNvPr>
          <p:cNvSpPr>
            <a:spLocks noGrp="1"/>
          </p:cNvSpPr>
          <p:nvPr>
            <p:ph type="title"/>
          </p:nvPr>
        </p:nvSpPr>
        <p:spPr/>
        <p:txBody>
          <a:bodyPr/>
          <a:lstStyle/>
          <a:p>
            <a:r>
              <a:rPr lang="en-US" dirty="0"/>
              <a:t>Trace Data (</a:t>
            </a:r>
            <a:r>
              <a:rPr lang="en-US" dirty="0" err="1"/>
              <a:t>ATRI</a:t>
            </a:r>
            <a:r>
              <a:rPr lang="en-US" dirty="0"/>
              <a:t>, </a:t>
            </a:r>
            <a:r>
              <a:rPr lang="en-US" dirty="0" err="1"/>
              <a:t>Inrix</a:t>
            </a:r>
            <a:r>
              <a:rPr lang="en-US" dirty="0"/>
              <a:t>)</a:t>
            </a:r>
          </a:p>
        </p:txBody>
      </p:sp>
      <p:sp>
        <p:nvSpPr>
          <p:cNvPr id="3" name="Text Placeholder 2">
            <a:extLst>
              <a:ext uri="{FF2B5EF4-FFF2-40B4-BE49-F238E27FC236}">
                <a16:creationId xmlns:a16="http://schemas.microsoft.com/office/drawing/2014/main" id="{DB91D891-7B9B-4E0C-9C24-CFB06F1C7106}"/>
              </a:ext>
            </a:extLst>
          </p:cNvPr>
          <p:cNvSpPr>
            <a:spLocks noGrp="1"/>
          </p:cNvSpPr>
          <p:nvPr>
            <p:ph type="body" sz="quarter" idx="10"/>
          </p:nvPr>
        </p:nvSpPr>
        <p:spPr>
          <a:xfrm>
            <a:off x="592138" y="1436688"/>
            <a:ext cx="8094662" cy="3125885"/>
          </a:xfrm>
        </p:spPr>
        <p:txBody>
          <a:bodyPr/>
          <a:lstStyle/>
          <a:p>
            <a:r>
              <a:rPr lang="en-US" dirty="0" err="1"/>
              <a:t>ATRI</a:t>
            </a:r>
            <a:endParaRPr lang="en-US" dirty="0"/>
          </a:p>
          <a:p>
            <a:pPr lvl="1"/>
            <a:r>
              <a:rPr lang="en-US" dirty="0"/>
              <a:t>Largely tractor-trailers</a:t>
            </a:r>
          </a:p>
          <a:p>
            <a:pPr lvl="1"/>
            <a:r>
              <a:rPr lang="en-US" dirty="0"/>
              <a:t>Some smaller trucks, not identified in the data</a:t>
            </a:r>
          </a:p>
          <a:p>
            <a:r>
              <a:rPr lang="en-US" dirty="0" err="1"/>
              <a:t>Inrix</a:t>
            </a:r>
            <a:r>
              <a:rPr lang="en-US" dirty="0"/>
              <a:t> has some smaller vehicles</a:t>
            </a:r>
          </a:p>
          <a:p>
            <a:pPr lvl="1"/>
            <a:r>
              <a:rPr lang="en-US" dirty="0"/>
              <a:t>Samples in Toronto, Canada were too small to use</a:t>
            </a:r>
          </a:p>
          <a:p>
            <a:pPr lvl="1"/>
            <a:r>
              <a:rPr lang="en-US" dirty="0"/>
              <a:t>Samples in Washington, DC were good</a:t>
            </a:r>
          </a:p>
          <a:p>
            <a:pPr lvl="1"/>
            <a:r>
              <a:rPr lang="en-US" dirty="0">
                <a:solidFill>
                  <a:srgbClr val="F68B1F"/>
                </a:solidFill>
              </a:rPr>
              <a:t>LCV Difficult to expand because of traffic counts</a:t>
            </a:r>
          </a:p>
        </p:txBody>
      </p:sp>
    </p:spTree>
    <p:extLst>
      <p:ext uri="{BB962C8B-B14F-4D97-AF65-F5344CB8AC3E}">
        <p14:creationId xmlns:p14="http://schemas.microsoft.com/office/powerpoint/2010/main" val="2037319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10BC9-5DC5-4714-B19A-63652098F119}"/>
              </a:ext>
            </a:extLst>
          </p:cNvPr>
          <p:cNvSpPr>
            <a:spLocks noGrp="1"/>
          </p:cNvSpPr>
          <p:nvPr>
            <p:ph type="title"/>
          </p:nvPr>
        </p:nvSpPr>
        <p:spPr/>
        <p:txBody>
          <a:bodyPr/>
          <a:lstStyle/>
          <a:p>
            <a:r>
              <a:rPr lang="en-US" dirty="0"/>
              <a:t>OD Data – Cell Phone Location-Based Data</a:t>
            </a:r>
          </a:p>
        </p:txBody>
      </p:sp>
      <p:sp>
        <p:nvSpPr>
          <p:cNvPr id="3" name="Text Placeholder 2">
            <a:extLst>
              <a:ext uri="{FF2B5EF4-FFF2-40B4-BE49-F238E27FC236}">
                <a16:creationId xmlns:a16="http://schemas.microsoft.com/office/drawing/2014/main" id="{DFF44D1C-8B37-4407-AF49-036A574D11FA}"/>
              </a:ext>
            </a:extLst>
          </p:cNvPr>
          <p:cNvSpPr>
            <a:spLocks noGrp="1"/>
          </p:cNvSpPr>
          <p:nvPr>
            <p:ph type="body" sz="quarter" idx="10"/>
          </p:nvPr>
        </p:nvSpPr>
        <p:spPr>
          <a:xfrm>
            <a:off x="592138" y="1436689"/>
            <a:ext cx="8094662" cy="1735856"/>
          </a:xfrm>
        </p:spPr>
        <p:txBody>
          <a:bodyPr/>
          <a:lstStyle/>
          <a:p>
            <a:r>
              <a:rPr lang="en-US" dirty="0"/>
              <a:t>Location provided by apps on cell phones</a:t>
            </a:r>
          </a:p>
          <a:p>
            <a:r>
              <a:rPr lang="en-US" dirty="0"/>
              <a:t>List of apps too long to mention</a:t>
            </a:r>
          </a:p>
          <a:p>
            <a:pPr lvl="1"/>
            <a:r>
              <a:rPr lang="en-US" dirty="0"/>
              <a:t>Generally covers 5 - 10% of population</a:t>
            </a:r>
          </a:p>
          <a:p>
            <a:r>
              <a:rPr lang="en-US" dirty="0"/>
              <a:t>Input overlaps</a:t>
            </a:r>
          </a:p>
        </p:txBody>
      </p:sp>
      <p:sp>
        <p:nvSpPr>
          <p:cNvPr id="4" name="Oval 3">
            <a:extLst>
              <a:ext uri="{FF2B5EF4-FFF2-40B4-BE49-F238E27FC236}">
                <a16:creationId xmlns:a16="http://schemas.microsoft.com/office/drawing/2014/main" id="{605BBCDD-D597-4B26-B152-09ACE9359F71}"/>
              </a:ext>
            </a:extLst>
          </p:cNvPr>
          <p:cNvSpPr/>
          <p:nvPr/>
        </p:nvSpPr>
        <p:spPr>
          <a:xfrm>
            <a:off x="3548984" y="3229286"/>
            <a:ext cx="2620370" cy="2075597"/>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E8CFE1D-5605-422C-91FE-610CDA431CD1}"/>
              </a:ext>
            </a:extLst>
          </p:cNvPr>
          <p:cNvSpPr/>
          <p:nvPr/>
        </p:nvSpPr>
        <p:spPr>
          <a:xfrm>
            <a:off x="4380371" y="4149015"/>
            <a:ext cx="2763672" cy="21398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B537302-7C69-4907-A095-4E3A1E873AB3}"/>
              </a:ext>
            </a:extLst>
          </p:cNvPr>
          <p:cNvSpPr/>
          <p:nvPr/>
        </p:nvSpPr>
        <p:spPr>
          <a:xfrm>
            <a:off x="5132124" y="3248009"/>
            <a:ext cx="2908111" cy="199571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D13B5B4-BB7C-4696-95FD-7D5AA1FDB764}"/>
              </a:ext>
            </a:extLst>
          </p:cNvPr>
          <p:cNvSpPr txBox="1"/>
          <p:nvPr/>
        </p:nvSpPr>
        <p:spPr>
          <a:xfrm rot="19523897">
            <a:off x="3797042" y="3789674"/>
            <a:ext cx="1402948" cy="369332"/>
          </a:xfrm>
          <a:prstGeom prst="rect">
            <a:avLst/>
          </a:prstGeom>
          <a:noFill/>
        </p:spPr>
        <p:txBody>
          <a:bodyPr wrap="none" rtlCol="0">
            <a:spAutoFit/>
          </a:bodyPr>
          <a:lstStyle/>
          <a:p>
            <a:r>
              <a:rPr lang="en-US" dirty="0">
                <a:solidFill>
                  <a:srgbClr val="F68B1F"/>
                </a:solidFill>
              </a:rPr>
              <a:t>Passengers</a:t>
            </a:r>
          </a:p>
        </p:txBody>
      </p:sp>
      <p:sp>
        <p:nvSpPr>
          <p:cNvPr id="10" name="TextBox 9">
            <a:extLst>
              <a:ext uri="{FF2B5EF4-FFF2-40B4-BE49-F238E27FC236}">
                <a16:creationId xmlns:a16="http://schemas.microsoft.com/office/drawing/2014/main" id="{B54F3423-E9D3-46C4-B6FB-75089626DFC5}"/>
              </a:ext>
            </a:extLst>
          </p:cNvPr>
          <p:cNvSpPr txBox="1"/>
          <p:nvPr/>
        </p:nvSpPr>
        <p:spPr>
          <a:xfrm>
            <a:off x="5331489" y="5415189"/>
            <a:ext cx="868571" cy="369332"/>
          </a:xfrm>
          <a:prstGeom prst="rect">
            <a:avLst/>
          </a:prstGeom>
          <a:noFill/>
        </p:spPr>
        <p:txBody>
          <a:bodyPr wrap="none" rtlCol="0">
            <a:spAutoFit/>
          </a:bodyPr>
          <a:lstStyle/>
          <a:p>
            <a:r>
              <a:rPr lang="en-US" dirty="0">
                <a:solidFill>
                  <a:srgbClr val="F68B1F"/>
                </a:solidFill>
              </a:rPr>
              <a:t>Trucks</a:t>
            </a:r>
          </a:p>
        </p:txBody>
      </p:sp>
      <p:sp>
        <p:nvSpPr>
          <p:cNvPr id="11" name="TextBox 10">
            <a:extLst>
              <a:ext uri="{FF2B5EF4-FFF2-40B4-BE49-F238E27FC236}">
                <a16:creationId xmlns:a16="http://schemas.microsoft.com/office/drawing/2014/main" id="{1C6F8BF2-A5F9-49AF-B067-4D42F7847B90}"/>
              </a:ext>
            </a:extLst>
          </p:cNvPr>
          <p:cNvSpPr txBox="1"/>
          <p:nvPr/>
        </p:nvSpPr>
        <p:spPr>
          <a:xfrm>
            <a:off x="6510536" y="3964349"/>
            <a:ext cx="633507" cy="369332"/>
          </a:xfrm>
          <a:prstGeom prst="rect">
            <a:avLst/>
          </a:prstGeom>
          <a:noFill/>
        </p:spPr>
        <p:txBody>
          <a:bodyPr wrap="none" rtlCol="0">
            <a:spAutoFit/>
          </a:bodyPr>
          <a:lstStyle/>
          <a:p>
            <a:r>
              <a:rPr lang="en-US" dirty="0">
                <a:solidFill>
                  <a:srgbClr val="F68B1F"/>
                </a:solidFill>
              </a:rPr>
              <a:t>LCV</a:t>
            </a:r>
          </a:p>
        </p:txBody>
      </p:sp>
      <p:sp>
        <p:nvSpPr>
          <p:cNvPr id="15" name="TextBox 14">
            <a:extLst>
              <a:ext uri="{FF2B5EF4-FFF2-40B4-BE49-F238E27FC236}">
                <a16:creationId xmlns:a16="http://schemas.microsoft.com/office/drawing/2014/main" id="{275D941C-5CF1-4014-B96E-CAE650F0E298}"/>
              </a:ext>
            </a:extLst>
          </p:cNvPr>
          <p:cNvSpPr txBox="1"/>
          <p:nvPr/>
        </p:nvSpPr>
        <p:spPr>
          <a:xfrm>
            <a:off x="5256717" y="4201522"/>
            <a:ext cx="864883" cy="646331"/>
          </a:xfrm>
          <a:prstGeom prst="rect">
            <a:avLst/>
          </a:prstGeom>
          <a:noFill/>
        </p:spPr>
        <p:txBody>
          <a:bodyPr wrap="square" rtlCol="0">
            <a:spAutoFit/>
          </a:bodyPr>
          <a:lstStyle/>
          <a:p>
            <a:pPr algn="ctr"/>
            <a:r>
              <a:rPr lang="en-US" b="1" dirty="0" err="1">
                <a:solidFill>
                  <a:srgbClr val="F68B1F"/>
                </a:solidFill>
              </a:rPr>
              <a:t>LBS</a:t>
            </a:r>
            <a:r>
              <a:rPr lang="en-US" b="1" dirty="0">
                <a:solidFill>
                  <a:srgbClr val="F68B1F"/>
                </a:solidFill>
              </a:rPr>
              <a:t> DATA</a:t>
            </a:r>
          </a:p>
        </p:txBody>
      </p:sp>
    </p:spTree>
    <p:extLst>
      <p:ext uri="{BB962C8B-B14F-4D97-AF65-F5344CB8AC3E}">
        <p14:creationId xmlns:p14="http://schemas.microsoft.com/office/powerpoint/2010/main" val="1809425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B4CBA7-8F48-4802-8683-5A7F9F78CC5B}"/>
              </a:ext>
            </a:extLst>
          </p:cNvPr>
          <p:cNvSpPr>
            <a:spLocks noGrp="1"/>
          </p:cNvSpPr>
          <p:nvPr>
            <p:ph type="title"/>
          </p:nvPr>
        </p:nvSpPr>
        <p:spPr/>
        <p:txBody>
          <a:bodyPr/>
          <a:lstStyle/>
          <a:p>
            <a:r>
              <a:rPr lang="en-US" dirty="0"/>
              <a:t>Passenger Apps</a:t>
            </a:r>
          </a:p>
        </p:txBody>
      </p:sp>
      <p:pic>
        <p:nvPicPr>
          <p:cNvPr id="8" name="Picture 7">
            <a:extLst>
              <a:ext uri="{FF2B5EF4-FFF2-40B4-BE49-F238E27FC236}">
                <a16:creationId xmlns:a16="http://schemas.microsoft.com/office/drawing/2014/main" id="{77BDD889-1E4A-47A6-8753-E133D9E597B3}"/>
              </a:ext>
            </a:extLst>
          </p:cNvPr>
          <p:cNvPicPr>
            <a:picLocks noChangeAspect="1"/>
          </p:cNvPicPr>
          <p:nvPr/>
        </p:nvPicPr>
        <p:blipFill>
          <a:blip r:embed="rId2"/>
          <a:stretch>
            <a:fillRect/>
          </a:stretch>
        </p:blipFill>
        <p:spPr>
          <a:xfrm>
            <a:off x="457201" y="2838481"/>
            <a:ext cx="5562600" cy="1771650"/>
          </a:xfrm>
          <a:prstGeom prst="rect">
            <a:avLst/>
          </a:prstGeom>
        </p:spPr>
      </p:pic>
      <p:pic>
        <p:nvPicPr>
          <p:cNvPr id="10" name="Picture 9">
            <a:extLst>
              <a:ext uri="{FF2B5EF4-FFF2-40B4-BE49-F238E27FC236}">
                <a16:creationId xmlns:a16="http://schemas.microsoft.com/office/drawing/2014/main" id="{EDA4E1D2-5D8E-4F41-8704-38832A1F2148}"/>
              </a:ext>
            </a:extLst>
          </p:cNvPr>
          <p:cNvPicPr>
            <a:picLocks noChangeAspect="1"/>
          </p:cNvPicPr>
          <p:nvPr/>
        </p:nvPicPr>
        <p:blipFill>
          <a:blip r:embed="rId3"/>
          <a:stretch>
            <a:fillRect/>
          </a:stretch>
        </p:blipFill>
        <p:spPr>
          <a:xfrm>
            <a:off x="3822437" y="3938234"/>
            <a:ext cx="4219575" cy="2200275"/>
          </a:xfrm>
          <a:prstGeom prst="rect">
            <a:avLst/>
          </a:prstGeom>
        </p:spPr>
      </p:pic>
      <p:pic>
        <p:nvPicPr>
          <p:cNvPr id="3" name="Picture 2">
            <a:extLst>
              <a:ext uri="{FF2B5EF4-FFF2-40B4-BE49-F238E27FC236}">
                <a16:creationId xmlns:a16="http://schemas.microsoft.com/office/drawing/2014/main" id="{66EA3142-2859-453C-B7ED-B9C74C9098CB}"/>
              </a:ext>
            </a:extLst>
          </p:cNvPr>
          <p:cNvPicPr>
            <a:picLocks noChangeAspect="1"/>
          </p:cNvPicPr>
          <p:nvPr/>
        </p:nvPicPr>
        <p:blipFill>
          <a:blip r:embed="rId4"/>
          <a:stretch>
            <a:fillRect/>
          </a:stretch>
        </p:blipFill>
        <p:spPr>
          <a:xfrm>
            <a:off x="2181224" y="1235366"/>
            <a:ext cx="6505575" cy="2390775"/>
          </a:xfrm>
          <a:prstGeom prst="rect">
            <a:avLst/>
          </a:prstGeom>
        </p:spPr>
      </p:pic>
      <p:pic>
        <p:nvPicPr>
          <p:cNvPr id="7" name="Picture 6">
            <a:extLst>
              <a:ext uri="{FF2B5EF4-FFF2-40B4-BE49-F238E27FC236}">
                <a16:creationId xmlns:a16="http://schemas.microsoft.com/office/drawing/2014/main" id="{DB38A7C2-5E96-4C97-94F5-11DBA58D7795}"/>
              </a:ext>
            </a:extLst>
          </p:cNvPr>
          <p:cNvPicPr>
            <a:picLocks noChangeAspect="1"/>
          </p:cNvPicPr>
          <p:nvPr/>
        </p:nvPicPr>
        <p:blipFill>
          <a:blip r:embed="rId5"/>
          <a:stretch>
            <a:fillRect/>
          </a:stretch>
        </p:blipFill>
        <p:spPr>
          <a:xfrm>
            <a:off x="1147051" y="4503051"/>
            <a:ext cx="1800225" cy="1809750"/>
          </a:xfrm>
          <a:prstGeom prst="rect">
            <a:avLst/>
          </a:prstGeom>
        </p:spPr>
      </p:pic>
      <p:pic>
        <p:nvPicPr>
          <p:cNvPr id="11" name="Picture 10">
            <a:extLst>
              <a:ext uri="{FF2B5EF4-FFF2-40B4-BE49-F238E27FC236}">
                <a16:creationId xmlns:a16="http://schemas.microsoft.com/office/drawing/2014/main" id="{BE1204B2-4AC3-417E-B334-5E880E317E53}"/>
              </a:ext>
            </a:extLst>
          </p:cNvPr>
          <p:cNvPicPr>
            <a:picLocks noChangeAspect="1"/>
          </p:cNvPicPr>
          <p:nvPr/>
        </p:nvPicPr>
        <p:blipFill>
          <a:blip r:embed="rId6"/>
          <a:stretch>
            <a:fillRect/>
          </a:stretch>
        </p:blipFill>
        <p:spPr>
          <a:xfrm>
            <a:off x="5775562" y="4227679"/>
            <a:ext cx="1714500" cy="1714500"/>
          </a:xfrm>
          <a:prstGeom prst="rect">
            <a:avLst/>
          </a:prstGeom>
        </p:spPr>
      </p:pic>
      <p:pic>
        <p:nvPicPr>
          <p:cNvPr id="14" name="Picture 13">
            <a:extLst>
              <a:ext uri="{FF2B5EF4-FFF2-40B4-BE49-F238E27FC236}">
                <a16:creationId xmlns:a16="http://schemas.microsoft.com/office/drawing/2014/main" id="{86DDB06C-574A-4985-A4F6-1B56AB8024FA}"/>
              </a:ext>
            </a:extLst>
          </p:cNvPr>
          <p:cNvPicPr>
            <a:picLocks noChangeAspect="1"/>
          </p:cNvPicPr>
          <p:nvPr/>
        </p:nvPicPr>
        <p:blipFill>
          <a:blip r:embed="rId7"/>
          <a:stretch>
            <a:fillRect/>
          </a:stretch>
        </p:blipFill>
        <p:spPr>
          <a:xfrm>
            <a:off x="416541" y="1325254"/>
            <a:ext cx="1714500" cy="1714500"/>
          </a:xfrm>
          <a:prstGeom prst="rect">
            <a:avLst/>
          </a:prstGeom>
        </p:spPr>
      </p:pic>
    </p:spTree>
    <p:extLst>
      <p:ext uri="{BB962C8B-B14F-4D97-AF65-F5344CB8AC3E}">
        <p14:creationId xmlns:p14="http://schemas.microsoft.com/office/powerpoint/2010/main" val="3509434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B4CBA7-8F48-4802-8683-5A7F9F78CC5B}"/>
              </a:ext>
            </a:extLst>
          </p:cNvPr>
          <p:cNvSpPr>
            <a:spLocks noGrp="1"/>
          </p:cNvSpPr>
          <p:nvPr>
            <p:ph type="title"/>
          </p:nvPr>
        </p:nvSpPr>
        <p:spPr/>
        <p:txBody>
          <a:bodyPr/>
          <a:lstStyle/>
          <a:p>
            <a:r>
              <a:rPr lang="en-US" dirty="0"/>
              <a:t>LCV Apps</a:t>
            </a:r>
          </a:p>
        </p:txBody>
      </p:sp>
      <p:pic>
        <p:nvPicPr>
          <p:cNvPr id="6" name="Picture 5">
            <a:extLst>
              <a:ext uri="{FF2B5EF4-FFF2-40B4-BE49-F238E27FC236}">
                <a16:creationId xmlns:a16="http://schemas.microsoft.com/office/drawing/2014/main" id="{4B517F50-1EE0-402C-904D-6ECEC7DEBA76}"/>
              </a:ext>
            </a:extLst>
          </p:cNvPr>
          <p:cNvPicPr>
            <a:picLocks noChangeAspect="1"/>
          </p:cNvPicPr>
          <p:nvPr/>
        </p:nvPicPr>
        <p:blipFill>
          <a:blip r:embed="rId2"/>
          <a:stretch>
            <a:fillRect/>
          </a:stretch>
        </p:blipFill>
        <p:spPr>
          <a:xfrm>
            <a:off x="4085229" y="857554"/>
            <a:ext cx="4635690" cy="2224821"/>
          </a:xfrm>
          <a:prstGeom prst="rect">
            <a:avLst/>
          </a:prstGeom>
        </p:spPr>
      </p:pic>
      <p:pic>
        <p:nvPicPr>
          <p:cNvPr id="8" name="Picture 7">
            <a:extLst>
              <a:ext uri="{FF2B5EF4-FFF2-40B4-BE49-F238E27FC236}">
                <a16:creationId xmlns:a16="http://schemas.microsoft.com/office/drawing/2014/main" id="{77BDD889-1E4A-47A6-8753-E133D9E597B3}"/>
              </a:ext>
            </a:extLst>
          </p:cNvPr>
          <p:cNvPicPr>
            <a:picLocks noChangeAspect="1"/>
          </p:cNvPicPr>
          <p:nvPr/>
        </p:nvPicPr>
        <p:blipFill>
          <a:blip r:embed="rId3"/>
          <a:stretch>
            <a:fillRect/>
          </a:stretch>
        </p:blipFill>
        <p:spPr>
          <a:xfrm>
            <a:off x="840473" y="4228796"/>
            <a:ext cx="5562600" cy="1771650"/>
          </a:xfrm>
          <a:prstGeom prst="rect">
            <a:avLst/>
          </a:prstGeom>
        </p:spPr>
      </p:pic>
      <p:pic>
        <p:nvPicPr>
          <p:cNvPr id="10" name="Picture 9">
            <a:extLst>
              <a:ext uri="{FF2B5EF4-FFF2-40B4-BE49-F238E27FC236}">
                <a16:creationId xmlns:a16="http://schemas.microsoft.com/office/drawing/2014/main" id="{EDA4E1D2-5D8E-4F41-8704-38832A1F2148}"/>
              </a:ext>
            </a:extLst>
          </p:cNvPr>
          <p:cNvPicPr>
            <a:picLocks noChangeAspect="1"/>
          </p:cNvPicPr>
          <p:nvPr/>
        </p:nvPicPr>
        <p:blipFill>
          <a:blip r:embed="rId4"/>
          <a:stretch>
            <a:fillRect/>
          </a:stretch>
        </p:blipFill>
        <p:spPr>
          <a:xfrm>
            <a:off x="537877" y="1818282"/>
            <a:ext cx="4219575" cy="2200275"/>
          </a:xfrm>
          <a:prstGeom prst="rect">
            <a:avLst/>
          </a:prstGeom>
        </p:spPr>
      </p:pic>
      <p:pic>
        <p:nvPicPr>
          <p:cNvPr id="12" name="Picture 11">
            <a:extLst>
              <a:ext uri="{FF2B5EF4-FFF2-40B4-BE49-F238E27FC236}">
                <a16:creationId xmlns:a16="http://schemas.microsoft.com/office/drawing/2014/main" id="{9C34CDD9-C8D7-4AAF-889E-7F4B1C06A4CD}"/>
              </a:ext>
            </a:extLst>
          </p:cNvPr>
          <p:cNvPicPr>
            <a:picLocks noChangeAspect="1"/>
          </p:cNvPicPr>
          <p:nvPr/>
        </p:nvPicPr>
        <p:blipFill>
          <a:blip r:embed="rId5"/>
          <a:stretch>
            <a:fillRect/>
          </a:stretch>
        </p:blipFill>
        <p:spPr>
          <a:xfrm>
            <a:off x="4255186" y="3429000"/>
            <a:ext cx="4295775" cy="2095500"/>
          </a:xfrm>
          <a:prstGeom prst="rect">
            <a:avLst/>
          </a:prstGeom>
        </p:spPr>
      </p:pic>
      <p:pic>
        <p:nvPicPr>
          <p:cNvPr id="14" name="Picture 13">
            <a:extLst>
              <a:ext uri="{FF2B5EF4-FFF2-40B4-BE49-F238E27FC236}">
                <a16:creationId xmlns:a16="http://schemas.microsoft.com/office/drawing/2014/main" id="{63724017-E04E-4B2F-A56A-E1A2C80C4B6E}"/>
              </a:ext>
            </a:extLst>
          </p:cNvPr>
          <p:cNvPicPr>
            <a:picLocks noChangeAspect="1"/>
          </p:cNvPicPr>
          <p:nvPr/>
        </p:nvPicPr>
        <p:blipFill>
          <a:blip r:embed="rId6"/>
          <a:stretch>
            <a:fillRect/>
          </a:stretch>
        </p:blipFill>
        <p:spPr>
          <a:xfrm>
            <a:off x="2199849" y="1561354"/>
            <a:ext cx="1714500" cy="1714500"/>
          </a:xfrm>
          <a:prstGeom prst="rect">
            <a:avLst/>
          </a:prstGeom>
        </p:spPr>
      </p:pic>
      <p:pic>
        <p:nvPicPr>
          <p:cNvPr id="16" name="Picture 15">
            <a:extLst>
              <a:ext uri="{FF2B5EF4-FFF2-40B4-BE49-F238E27FC236}">
                <a16:creationId xmlns:a16="http://schemas.microsoft.com/office/drawing/2014/main" id="{A7FD5198-DB43-4FB1-AB31-B2E40C945FFD}"/>
              </a:ext>
            </a:extLst>
          </p:cNvPr>
          <p:cNvPicPr>
            <a:picLocks noChangeAspect="1"/>
          </p:cNvPicPr>
          <p:nvPr/>
        </p:nvPicPr>
        <p:blipFill>
          <a:blip r:embed="rId7"/>
          <a:stretch>
            <a:fillRect/>
          </a:stretch>
        </p:blipFill>
        <p:spPr>
          <a:xfrm>
            <a:off x="2540686" y="4418759"/>
            <a:ext cx="1714500" cy="1714500"/>
          </a:xfrm>
          <a:prstGeom prst="rect">
            <a:avLst/>
          </a:prstGeom>
        </p:spPr>
      </p:pic>
    </p:spTree>
    <p:extLst>
      <p:ext uri="{BB962C8B-B14F-4D97-AF65-F5344CB8AC3E}">
        <p14:creationId xmlns:p14="http://schemas.microsoft.com/office/powerpoint/2010/main" val="357462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B4CBA7-8F48-4802-8683-5A7F9F78CC5B}"/>
              </a:ext>
            </a:extLst>
          </p:cNvPr>
          <p:cNvSpPr>
            <a:spLocks noGrp="1"/>
          </p:cNvSpPr>
          <p:nvPr>
            <p:ph type="title"/>
          </p:nvPr>
        </p:nvSpPr>
        <p:spPr/>
        <p:txBody>
          <a:bodyPr/>
          <a:lstStyle/>
          <a:p>
            <a:r>
              <a:rPr lang="en-US" dirty="0"/>
              <a:t>Truck Apps</a:t>
            </a:r>
          </a:p>
        </p:txBody>
      </p:sp>
      <p:pic>
        <p:nvPicPr>
          <p:cNvPr id="8" name="Picture 7">
            <a:extLst>
              <a:ext uri="{FF2B5EF4-FFF2-40B4-BE49-F238E27FC236}">
                <a16:creationId xmlns:a16="http://schemas.microsoft.com/office/drawing/2014/main" id="{77BDD889-1E4A-47A6-8753-E133D9E597B3}"/>
              </a:ext>
            </a:extLst>
          </p:cNvPr>
          <p:cNvPicPr>
            <a:picLocks noChangeAspect="1"/>
          </p:cNvPicPr>
          <p:nvPr/>
        </p:nvPicPr>
        <p:blipFill>
          <a:blip r:embed="rId2"/>
          <a:stretch>
            <a:fillRect/>
          </a:stretch>
        </p:blipFill>
        <p:spPr>
          <a:xfrm>
            <a:off x="758872" y="4721049"/>
            <a:ext cx="5562600" cy="1771650"/>
          </a:xfrm>
          <a:prstGeom prst="rect">
            <a:avLst/>
          </a:prstGeom>
        </p:spPr>
      </p:pic>
      <p:pic>
        <p:nvPicPr>
          <p:cNvPr id="10" name="Picture 9">
            <a:extLst>
              <a:ext uri="{FF2B5EF4-FFF2-40B4-BE49-F238E27FC236}">
                <a16:creationId xmlns:a16="http://schemas.microsoft.com/office/drawing/2014/main" id="{EDA4E1D2-5D8E-4F41-8704-38832A1F2148}"/>
              </a:ext>
            </a:extLst>
          </p:cNvPr>
          <p:cNvPicPr>
            <a:picLocks noChangeAspect="1"/>
          </p:cNvPicPr>
          <p:nvPr/>
        </p:nvPicPr>
        <p:blipFill>
          <a:blip r:embed="rId3"/>
          <a:stretch>
            <a:fillRect/>
          </a:stretch>
        </p:blipFill>
        <p:spPr>
          <a:xfrm>
            <a:off x="35611" y="1273011"/>
            <a:ext cx="4219575" cy="2200275"/>
          </a:xfrm>
          <a:prstGeom prst="rect">
            <a:avLst/>
          </a:prstGeom>
        </p:spPr>
      </p:pic>
      <p:pic>
        <p:nvPicPr>
          <p:cNvPr id="12" name="Picture 11">
            <a:extLst>
              <a:ext uri="{FF2B5EF4-FFF2-40B4-BE49-F238E27FC236}">
                <a16:creationId xmlns:a16="http://schemas.microsoft.com/office/drawing/2014/main" id="{9C34CDD9-C8D7-4AAF-889E-7F4B1C06A4CD}"/>
              </a:ext>
            </a:extLst>
          </p:cNvPr>
          <p:cNvPicPr>
            <a:picLocks noChangeAspect="1"/>
          </p:cNvPicPr>
          <p:nvPr/>
        </p:nvPicPr>
        <p:blipFill>
          <a:blip r:embed="rId4"/>
          <a:stretch>
            <a:fillRect/>
          </a:stretch>
        </p:blipFill>
        <p:spPr>
          <a:xfrm>
            <a:off x="4255186" y="3429000"/>
            <a:ext cx="4295775" cy="2095500"/>
          </a:xfrm>
          <a:prstGeom prst="rect">
            <a:avLst/>
          </a:prstGeom>
        </p:spPr>
      </p:pic>
      <p:pic>
        <p:nvPicPr>
          <p:cNvPr id="3" name="Picture 2">
            <a:extLst>
              <a:ext uri="{FF2B5EF4-FFF2-40B4-BE49-F238E27FC236}">
                <a16:creationId xmlns:a16="http://schemas.microsoft.com/office/drawing/2014/main" id="{DBD21F60-AD72-4654-8039-1DFBCC228569}"/>
              </a:ext>
            </a:extLst>
          </p:cNvPr>
          <p:cNvPicPr>
            <a:picLocks noChangeAspect="1"/>
          </p:cNvPicPr>
          <p:nvPr/>
        </p:nvPicPr>
        <p:blipFill>
          <a:blip r:embed="rId5"/>
          <a:stretch>
            <a:fillRect/>
          </a:stretch>
        </p:blipFill>
        <p:spPr>
          <a:xfrm>
            <a:off x="5943884" y="1474933"/>
            <a:ext cx="1714500" cy="1714500"/>
          </a:xfrm>
          <a:prstGeom prst="rect">
            <a:avLst/>
          </a:prstGeom>
        </p:spPr>
      </p:pic>
      <p:pic>
        <p:nvPicPr>
          <p:cNvPr id="15" name="Picture 14">
            <a:extLst>
              <a:ext uri="{FF2B5EF4-FFF2-40B4-BE49-F238E27FC236}">
                <a16:creationId xmlns:a16="http://schemas.microsoft.com/office/drawing/2014/main" id="{6CC2EE40-F4DF-43E0-9510-A8FE5F19F8B5}"/>
              </a:ext>
            </a:extLst>
          </p:cNvPr>
          <p:cNvPicPr>
            <a:picLocks noChangeAspect="1"/>
          </p:cNvPicPr>
          <p:nvPr/>
        </p:nvPicPr>
        <p:blipFill>
          <a:blip r:embed="rId6"/>
          <a:stretch>
            <a:fillRect/>
          </a:stretch>
        </p:blipFill>
        <p:spPr>
          <a:xfrm>
            <a:off x="1354254" y="3371546"/>
            <a:ext cx="1714500" cy="1714500"/>
          </a:xfrm>
          <a:prstGeom prst="rect">
            <a:avLst/>
          </a:prstGeom>
        </p:spPr>
      </p:pic>
      <p:pic>
        <p:nvPicPr>
          <p:cNvPr id="20" name="Picture 19">
            <a:extLst>
              <a:ext uri="{FF2B5EF4-FFF2-40B4-BE49-F238E27FC236}">
                <a16:creationId xmlns:a16="http://schemas.microsoft.com/office/drawing/2014/main" id="{2333AEE9-E127-4CAC-963F-393DEC2FB943}"/>
              </a:ext>
            </a:extLst>
          </p:cNvPr>
          <p:cNvPicPr>
            <a:picLocks noChangeAspect="1"/>
          </p:cNvPicPr>
          <p:nvPr/>
        </p:nvPicPr>
        <p:blipFill>
          <a:blip r:embed="rId7"/>
          <a:stretch>
            <a:fillRect/>
          </a:stretch>
        </p:blipFill>
        <p:spPr>
          <a:xfrm>
            <a:off x="4639732" y="2155209"/>
            <a:ext cx="1714500" cy="1714500"/>
          </a:xfrm>
          <a:prstGeom prst="rect">
            <a:avLst/>
          </a:prstGeom>
        </p:spPr>
      </p:pic>
      <p:pic>
        <p:nvPicPr>
          <p:cNvPr id="22" name="Picture 21">
            <a:extLst>
              <a:ext uri="{FF2B5EF4-FFF2-40B4-BE49-F238E27FC236}">
                <a16:creationId xmlns:a16="http://schemas.microsoft.com/office/drawing/2014/main" id="{7309630B-B0C1-4673-901F-AE156662BE6B}"/>
              </a:ext>
            </a:extLst>
          </p:cNvPr>
          <p:cNvPicPr>
            <a:picLocks noChangeAspect="1"/>
          </p:cNvPicPr>
          <p:nvPr/>
        </p:nvPicPr>
        <p:blipFill>
          <a:blip r:embed="rId8"/>
          <a:stretch>
            <a:fillRect/>
          </a:stretch>
        </p:blipFill>
        <p:spPr>
          <a:xfrm>
            <a:off x="2647664" y="4749624"/>
            <a:ext cx="1714500" cy="1714500"/>
          </a:xfrm>
          <a:prstGeom prst="rect">
            <a:avLst/>
          </a:prstGeom>
        </p:spPr>
      </p:pic>
      <p:pic>
        <p:nvPicPr>
          <p:cNvPr id="24" name="Picture 23">
            <a:extLst>
              <a:ext uri="{FF2B5EF4-FFF2-40B4-BE49-F238E27FC236}">
                <a16:creationId xmlns:a16="http://schemas.microsoft.com/office/drawing/2014/main" id="{0FD02D49-70F9-4C39-B79E-1E7FDBC353B7}"/>
              </a:ext>
            </a:extLst>
          </p:cNvPr>
          <p:cNvPicPr>
            <a:picLocks noChangeAspect="1"/>
          </p:cNvPicPr>
          <p:nvPr/>
        </p:nvPicPr>
        <p:blipFill>
          <a:blip r:embed="rId9"/>
          <a:stretch>
            <a:fillRect/>
          </a:stretch>
        </p:blipFill>
        <p:spPr>
          <a:xfrm>
            <a:off x="3714750" y="2571750"/>
            <a:ext cx="1714500" cy="1714500"/>
          </a:xfrm>
          <a:prstGeom prst="rect">
            <a:avLst/>
          </a:prstGeom>
        </p:spPr>
      </p:pic>
      <p:pic>
        <p:nvPicPr>
          <p:cNvPr id="26" name="Picture 25">
            <a:extLst>
              <a:ext uri="{FF2B5EF4-FFF2-40B4-BE49-F238E27FC236}">
                <a16:creationId xmlns:a16="http://schemas.microsoft.com/office/drawing/2014/main" id="{BA61AF80-BA31-4426-993F-775F825C63B1}"/>
              </a:ext>
            </a:extLst>
          </p:cNvPr>
          <p:cNvPicPr>
            <a:picLocks noChangeAspect="1"/>
          </p:cNvPicPr>
          <p:nvPr/>
        </p:nvPicPr>
        <p:blipFill>
          <a:blip r:embed="rId10"/>
          <a:stretch>
            <a:fillRect/>
          </a:stretch>
        </p:blipFill>
        <p:spPr>
          <a:xfrm>
            <a:off x="4572000" y="291861"/>
            <a:ext cx="1714500" cy="1714500"/>
          </a:xfrm>
          <a:prstGeom prst="rect">
            <a:avLst/>
          </a:prstGeom>
        </p:spPr>
      </p:pic>
      <p:pic>
        <p:nvPicPr>
          <p:cNvPr id="28" name="Picture 27">
            <a:extLst>
              <a:ext uri="{FF2B5EF4-FFF2-40B4-BE49-F238E27FC236}">
                <a16:creationId xmlns:a16="http://schemas.microsoft.com/office/drawing/2014/main" id="{BDA28112-22EB-4917-8E97-B98F52CD5E0A}"/>
              </a:ext>
            </a:extLst>
          </p:cNvPr>
          <p:cNvPicPr>
            <a:picLocks noChangeAspect="1"/>
          </p:cNvPicPr>
          <p:nvPr/>
        </p:nvPicPr>
        <p:blipFill>
          <a:blip r:embed="rId11"/>
          <a:stretch>
            <a:fillRect/>
          </a:stretch>
        </p:blipFill>
        <p:spPr>
          <a:xfrm>
            <a:off x="4871006" y="5046889"/>
            <a:ext cx="1714500" cy="1714500"/>
          </a:xfrm>
          <a:prstGeom prst="rect">
            <a:avLst/>
          </a:prstGeom>
        </p:spPr>
      </p:pic>
      <p:pic>
        <p:nvPicPr>
          <p:cNvPr id="30" name="Picture 29">
            <a:extLst>
              <a:ext uri="{FF2B5EF4-FFF2-40B4-BE49-F238E27FC236}">
                <a16:creationId xmlns:a16="http://schemas.microsoft.com/office/drawing/2014/main" id="{CCD5C35C-3FB5-468F-B200-601C0357FC05}"/>
              </a:ext>
            </a:extLst>
          </p:cNvPr>
          <p:cNvPicPr>
            <a:picLocks noChangeAspect="1"/>
          </p:cNvPicPr>
          <p:nvPr/>
        </p:nvPicPr>
        <p:blipFill>
          <a:blip r:embed="rId12"/>
          <a:stretch>
            <a:fillRect/>
          </a:stretch>
        </p:blipFill>
        <p:spPr>
          <a:xfrm>
            <a:off x="20508" y="3209804"/>
            <a:ext cx="1714500" cy="1714500"/>
          </a:xfrm>
          <a:prstGeom prst="rect">
            <a:avLst/>
          </a:prstGeom>
        </p:spPr>
      </p:pic>
      <p:pic>
        <p:nvPicPr>
          <p:cNvPr id="32" name="Picture 31">
            <a:extLst>
              <a:ext uri="{FF2B5EF4-FFF2-40B4-BE49-F238E27FC236}">
                <a16:creationId xmlns:a16="http://schemas.microsoft.com/office/drawing/2014/main" id="{020B04CB-3401-49CE-99C9-322C9404A2A7}"/>
              </a:ext>
            </a:extLst>
          </p:cNvPr>
          <p:cNvPicPr>
            <a:picLocks noChangeAspect="1"/>
          </p:cNvPicPr>
          <p:nvPr/>
        </p:nvPicPr>
        <p:blipFill>
          <a:blip r:embed="rId13"/>
          <a:stretch>
            <a:fillRect/>
          </a:stretch>
        </p:blipFill>
        <p:spPr>
          <a:xfrm>
            <a:off x="6867595" y="5003326"/>
            <a:ext cx="1714500" cy="1714500"/>
          </a:xfrm>
          <a:prstGeom prst="rect">
            <a:avLst/>
          </a:prstGeom>
        </p:spPr>
      </p:pic>
      <p:pic>
        <p:nvPicPr>
          <p:cNvPr id="34" name="Picture 33">
            <a:extLst>
              <a:ext uri="{FF2B5EF4-FFF2-40B4-BE49-F238E27FC236}">
                <a16:creationId xmlns:a16="http://schemas.microsoft.com/office/drawing/2014/main" id="{6B4000E1-2FCB-45B4-88F0-8A1EB0D14260}"/>
              </a:ext>
            </a:extLst>
          </p:cNvPr>
          <p:cNvPicPr>
            <a:picLocks noChangeAspect="1"/>
          </p:cNvPicPr>
          <p:nvPr/>
        </p:nvPicPr>
        <p:blipFill>
          <a:blip r:embed="rId14"/>
          <a:stretch>
            <a:fillRect/>
          </a:stretch>
        </p:blipFill>
        <p:spPr>
          <a:xfrm>
            <a:off x="6944647" y="447594"/>
            <a:ext cx="1714500" cy="1714500"/>
          </a:xfrm>
          <a:prstGeom prst="rect">
            <a:avLst/>
          </a:prstGeom>
        </p:spPr>
      </p:pic>
      <p:pic>
        <p:nvPicPr>
          <p:cNvPr id="36" name="Picture 35">
            <a:extLst>
              <a:ext uri="{FF2B5EF4-FFF2-40B4-BE49-F238E27FC236}">
                <a16:creationId xmlns:a16="http://schemas.microsoft.com/office/drawing/2014/main" id="{9EDE56D6-82DC-4484-8BDB-601E00357B9D}"/>
              </a:ext>
            </a:extLst>
          </p:cNvPr>
          <p:cNvPicPr>
            <a:picLocks noChangeAspect="1"/>
          </p:cNvPicPr>
          <p:nvPr/>
        </p:nvPicPr>
        <p:blipFill>
          <a:blip r:embed="rId15"/>
          <a:stretch>
            <a:fillRect/>
          </a:stretch>
        </p:blipFill>
        <p:spPr>
          <a:xfrm>
            <a:off x="1300800" y="1335349"/>
            <a:ext cx="1714500" cy="1714500"/>
          </a:xfrm>
          <a:prstGeom prst="rect">
            <a:avLst/>
          </a:prstGeom>
        </p:spPr>
      </p:pic>
      <p:pic>
        <p:nvPicPr>
          <p:cNvPr id="38" name="Picture 37">
            <a:extLst>
              <a:ext uri="{FF2B5EF4-FFF2-40B4-BE49-F238E27FC236}">
                <a16:creationId xmlns:a16="http://schemas.microsoft.com/office/drawing/2014/main" id="{DE001D74-2162-44B7-BB29-92A3E6CDE41C}"/>
              </a:ext>
            </a:extLst>
          </p:cNvPr>
          <p:cNvPicPr>
            <a:picLocks noChangeAspect="1"/>
          </p:cNvPicPr>
          <p:nvPr/>
        </p:nvPicPr>
        <p:blipFill>
          <a:blip r:embed="rId16"/>
          <a:stretch>
            <a:fillRect/>
          </a:stretch>
        </p:blipFill>
        <p:spPr>
          <a:xfrm>
            <a:off x="6985950" y="2409177"/>
            <a:ext cx="1714500" cy="1714500"/>
          </a:xfrm>
          <a:prstGeom prst="rect">
            <a:avLst/>
          </a:prstGeom>
        </p:spPr>
      </p:pic>
      <p:pic>
        <p:nvPicPr>
          <p:cNvPr id="18" name="Picture 17">
            <a:extLst>
              <a:ext uri="{FF2B5EF4-FFF2-40B4-BE49-F238E27FC236}">
                <a16:creationId xmlns:a16="http://schemas.microsoft.com/office/drawing/2014/main" id="{2EE682CD-65CF-484B-B489-7AE6000DAF65}"/>
              </a:ext>
            </a:extLst>
          </p:cNvPr>
          <p:cNvPicPr>
            <a:picLocks noChangeAspect="1"/>
          </p:cNvPicPr>
          <p:nvPr/>
        </p:nvPicPr>
        <p:blipFill>
          <a:blip r:embed="rId17"/>
          <a:stretch>
            <a:fillRect/>
          </a:stretch>
        </p:blipFill>
        <p:spPr>
          <a:xfrm>
            <a:off x="6321472" y="3845541"/>
            <a:ext cx="1714500" cy="1714500"/>
          </a:xfrm>
          <a:prstGeom prst="rect">
            <a:avLst/>
          </a:prstGeom>
        </p:spPr>
      </p:pic>
      <p:pic>
        <p:nvPicPr>
          <p:cNvPr id="7" name="Picture 6">
            <a:extLst>
              <a:ext uri="{FF2B5EF4-FFF2-40B4-BE49-F238E27FC236}">
                <a16:creationId xmlns:a16="http://schemas.microsoft.com/office/drawing/2014/main" id="{C466AB29-2BE8-4689-AB8E-43BFDDF33EDB}"/>
              </a:ext>
            </a:extLst>
          </p:cNvPr>
          <p:cNvPicPr>
            <a:picLocks noChangeAspect="1"/>
          </p:cNvPicPr>
          <p:nvPr/>
        </p:nvPicPr>
        <p:blipFill>
          <a:blip r:embed="rId18"/>
          <a:stretch>
            <a:fillRect/>
          </a:stretch>
        </p:blipFill>
        <p:spPr>
          <a:xfrm>
            <a:off x="3042952" y="1551927"/>
            <a:ext cx="1714500" cy="1714500"/>
          </a:xfrm>
          <a:prstGeom prst="rect">
            <a:avLst/>
          </a:prstGeom>
        </p:spPr>
      </p:pic>
    </p:spTree>
    <p:extLst>
      <p:ext uri="{BB962C8B-B14F-4D97-AF65-F5344CB8AC3E}">
        <p14:creationId xmlns:p14="http://schemas.microsoft.com/office/powerpoint/2010/main" val="3579092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F2896E-DF3D-40B4-9194-CD53FC16C088}"/>
              </a:ext>
            </a:extLst>
          </p:cNvPr>
          <p:cNvSpPr>
            <a:spLocks noGrp="1"/>
          </p:cNvSpPr>
          <p:nvPr>
            <p:ph type="title"/>
          </p:nvPr>
        </p:nvSpPr>
        <p:spPr/>
        <p:txBody>
          <a:bodyPr/>
          <a:lstStyle/>
          <a:p>
            <a:r>
              <a:rPr lang="en-US" dirty="0"/>
              <a:t>The Problem With Apps…</a:t>
            </a:r>
          </a:p>
        </p:txBody>
      </p:sp>
      <p:sp>
        <p:nvSpPr>
          <p:cNvPr id="4" name="Text Placeholder 3">
            <a:extLst>
              <a:ext uri="{FF2B5EF4-FFF2-40B4-BE49-F238E27FC236}">
                <a16:creationId xmlns:a16="http://schemas.microsoft.com/office/drawing/2014/main" id="{8402F5BA-BFBD-4725-8F3C-FE2899A6C482}"/>
              </a:ext>
            </a:extLst>
          </p:cNvPr>
          <p:cNvSpPr>
            <a:spLocks noGrp="1"/>
          </p:cNvSpPr>
          <p:nvPr>
            <p:ph type="body" sz="quarter" idx="10"/>
          </p:nvPr>
        </p:nvSpPr>
        <p:spPr/>
        <p:txBody>
          <a:bodyPr/>
          <a:lstStyle/>
          <a:p>
            <a:r>
              <a:rPr lang="en-US" dirty="0"/>
              <a:t>Not all apps report location</a:t>
            </a:r>
          </a:p>
          <a:p>
            <a:pPr lvl="1"/>
            <a:r>
              <a:rPr lang="en-US" dirty="0"/>
              <a:t>Weather, Social Media – highly likely</a:t>
            </a:r>
          </a:p>
          <a:p>
            <a:pPr lvl="1"/>
            <a:r>
              <a:rPr lang="en-US" dirty="0"/>
              <a:t>“Gig” apps – probably</a:t>
            </a:r>
          </a:p>
          <a:p>
            <a:pPr lvl="1"/>
            <a:r>
              <a:rPr lang="en-US" dirty="0"/>
              <a:t>Freight Terminal Apps – possibly not</a:t>
            </a:r>
          </a:p>
          <a:p>
            <a:r>
              <a:rPr lang="en-US" dirty="0"/>
              <a:t>We don’t know what app(s) reported location</a:t>
            </a:r>
          </a:p>
          <a:p>
            <a:pPr lvl="1"/>
            <a:r>
              <a:rPr lang="en-US" dirty="0" err="1"/>
              <a:t>rMerge</a:t>
            </a:r>
            <a:r>
              <a:rPr lang="en-US" dirty="0"/>
              <a:t>: the data is aggregated before we get it</a:t>
            </a:r>
          </a:p>
          <a:p>
            <a:pPr lvl="1"/>
            <a:r>
              <a:rPr lang="en-US" dirty="0" err="1"/>
              <a:t>StreetLight</a:t>
            </a:r>
            <a:r>
              <a:rPr lang="en-US" dirty="0"/>
              <a:t>: </a:t>
            </a:r>
            <a:r>
              <a:rPr lang="en-US" i="1" dirty="0"/>
              <a:t>probably</a:t>
            </a:r>
            <a:r>
              <a:rPr lang="en-US" dirty="0"/>
              <a:t> the same</a:t>
            </a:r>
          </a:p>
        </p:txBody>
      </p:sp>
    </p:spTree>
    <p:extLst>
      <p:ext uri="{BB962C8B-B14F-4D97-AF65-F5344CB8AC3E}">
        <p14:creationId xmlns:p14="http://schemas.microsoft.com/office/powerpoint/2010/main" val="4059896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Imputation Method (Version 1)</a:t>
            </a:r>
          </a:p>
        </p:txBody>
      </p:sp>
    </p:spTree>
    <p:extLst>
      <p:ext uri="{BB962C8B-B14F-4D97-AF65-F5344CB8AC3E}">
        <p14:creationId xmlns:p14="http://schemas.microsoft.com/office/powerpoint/2010/main" val="4226506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76026F-3A26-478F-A088-43C9EB8E1015}"/>
              </a:ext>
            </a:extLst>
          </p:cNvPr>
          <p:cNvSpPr>
            <a:spLocks noGrp="1"/>
          </p:cNvSpPr>
          <p:nvPr>
            <p:ph type="title"/>
          </p:nvPr>
        </p:nvSpPr>
        <p:spPr/>
        <p:txBody>
          <a:bodyPr/>
          <a:lstStyle/>
          <a:p>
            <a:r>
              <a:rPr lang="en-US" dirty="0"/>
              <a:t>The Process in a Nutshell…</a:t>
            </a:r>
          </a:p>
        </p:txBody>
      </p:sp>
      <p:sp>
        <p:nvSpPr>
          <p:cNvPr id="6" name="Flowchart: Multidocument 5">
            <a:extLst>
              <a:ext uri="{FF2B5EF4-FFF2-40B4-BE49-F238E27FC236}">
                <a16:creationId xmlns:a16="http://schemas.microsoft.com/office/drawing/2014/main" id="{639A8231-DE4E-46EE-8F88-3531CE921FE5}"/>
              </a:ext>
            </a:extLst>
          </p:cNvPr>
          <p:cNvSpPr/>
          <p:nvPr/>
        </p:nvSpPr>
        <p:spPr>
          <a:xfrm>
            <a:off x="592666" y="1523158"/>
            <a:ext cx="2329218" cy="1619534"/>
          </a:xfrm>
          <a:prstGeom prst="flowChartMultidocument">
            <a:avLst/>
          </a:prstGeom>
          <a:solidFill>
            <a:schemeClr val="bg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Trip List</a:t>
            </a:r>
          </a:p>
        </p:txBody>
      </p:sp>
      <p:sp>
        <p:nvSpPr>
          <p:cNvPr id="7" name="Flowchart: Multidocument 6">
            <a:extLst>
              <a:ext uri="{FF2B5EF4-FFF2-40B4-BE49-F238E27FC236}">
                <a16:creationId xmlns:a16="http://schemas.microsoft.com/office/drawing/2014/main" id="{2DD2B192-A218-4E4F-96C3-A0AAEB778FD5}"/>
              </a:ext>
            </a:extLst>
          </p:cNvPr>
          <p:cNvSpPr/>
          <p:nvPr/>
        </p:nvSpPr>
        <p:spPr>
          <a:xfrm>
            <a:off x="3727075" y="1523157"/>
            <a:ext cx="2065361" cy="1619534"/>
          </a:xfrm>
          <a:prstGeom prst="flowChartMultidocument">
            <a:avLst/>
          </a:prstGeom>
          <a:solidFill>
            <a:schemeClr val="bg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Tours</a:t>
            </a:r>
          </a:p>
        </p:txBody>
      </p:sp>
      <p:sp>
        <p:nvSpPr>
          <p:cNvPr id="9" name="Flowchart: Multidocument 8">
            <a:extLst>
              <a:ext uri="{FF2B5EF4-FFF2-40B4-BE49-F238E27FC236}">
                <a16:creationId xmlns:a16="http://schemas.microsoft.com/office/drawing/2014/main" id="{8C132409-8D91-4B7F-88C0-503E8DB81D2D}"/>
              </a:ext>
            </a:extLst>
          </p:cNvPr>
          <p:cNvSpPr/>
          <p:nvPr/>
        </p:nvSpPr>
        <p:spPr>
          <a:xfrm>
            <a:off x="592666" y="3900983"/>
            <a:ext cx="2065361" cy="1715069"/>
          </a:xfrm>
          <a:prstGeom prst="flowChartMultidocument">
            <a:avLst/>
          </a:prstGeom>
          <a:solidFill>
            <a:schemeClr val="bg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Tours by Type</a:t>
            </a:r>
          </a:p>
          <a:p>
            <a:pPr algn="ctr"/>
            <a:r>
              <a:rPr lang="en-US" dirty="0"/>
              <a:t>(Pax or Comm)</a:t>
            </a:r>
          </a:p>
        </p:txBody>
      </p:sp>
      <p:cxnSp>
        <p:nvCxnSpPr>
          <p:cNvPr id="14" name="Connector: Elbow 13">
            <a:extLst>
              <a:ext uri="{FF2B5EF4-FFF2-40B4-BE49-F238E27FC236}">
                <a16:creationId xmlns:a16="http://schemas.microsoft.com/office/drawing/2014/main" id="{4424348F-96AE-40FC-A960-FFB2A0825348}"/>
              </a:ext>
            </a:extLst>
          </p:cNvPr>
          <p:cNvCxnSpPr>
            <a:cxnSpLocks/>
            <a:stCxn id="6" idx="3"/>
            <a:endCxn id="7" idx="1"/>
          </p:cNvCxnSpPr>
          <p:nvPr/>
        </p:nvCxnSpPr>
        <p:spPr>
          <a:xfrm flipV="1">
            <a:off x="2921884" y="2332924"/>
            <a:ext cx="805191" cy="1"/>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Connector: Elbow 15">
            <a:extLst>
              <a:ext uri="{FF2B5EF4-FFF2-40B4-BE49-F238E27FC236}">
                <a16:creationId xmlns:a16="http://schemas.microsoft.com/office/drawing/2014/main" id="{7A04BBFF-50E1-4B7B-B4D9-4103DD234403}"/>
              </a:ext>
            </a:extLst>
          </p:cNvPr>
          <p:cNvCxnSpPr>
            <a:cxnSpLocks/>
            <a:stCxn id="7" idx="2"/>
            <a:endCxn id="9" idx="0"/>
          </p:cNvCxnSpPr>
          <p:nvPr/>
        </p:nvCxnSpPr>
        <p:spPr>
          <a:xfrm rot="5400000">
            <a:off x="2781974" y="2066821"/>
            <a:ext cx="819624" cy="2848700"/>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CDFF45E8-56FD-458D-BEFA-CDE2FEDADB89}"/>
              </a:ext>
            </a:extLst>
          </p:cNvPr>
          <p:cNvSpPr txBox="1"/>
          <p:nvPr/>
        </p:nvSpPr>
        <p:spPr>
          <a:xfrm>
            <a:off x="754502" y="5903846"/>
            <a:ext cx="3711272" cy="369332"/>
          </a:xfrm>
          <a:prstGeom prst="rect">
            <a:avLst/>
          </a:prstGeom>
          <a:noFill/>
        </p:spPr>
        <p:txBody>
          <a:bodyPr wrap="none" rtlCol="0">
            <a:spAutoFit/>
          </a:bodyPr>
          <a:lstStyle/>
          <a:p>
            <a:r>
              <a:rPr lang="en-US" u="sng" dirty="0"/>
              <a:t>Process is specific to </a:t>
            </a:r>
            <a:r>
              <a:rPr lang="en-US" u="sng" dirty="0" err="1"/>
              <a:t>rMerge</a:t>
            </a:r>
            <a:r>
              <a:rPr lang="en-US" u="sng" dirty="0"/>
              <a:t> data</a:t>
            </a:r>
          </a:p>
        </p:txBody>
      </p:sp>
      <p:sp>
        <p:nvSpPr>
          <p:cNvPr id="22" name="Flowchart: Multidocument 21">
            <a:extLst>
              <a:ext uri="{FF2B5EF4-FFF2-40B4-BE49-F238E27FC236}">
                <a16:creationId xmlns:a16="http://schemas.microsoft.com/office/drawing/2014/main" id="{7567F894-51F7-419F-9AEA-40E08E7F3D98}"/>
              </a:ext>
            </a:extLst>
          </p:cNvPr>
          <p:cNvSpPr/>
          <p:nvPr/>
        </p:nvSpPr>
        <p:spPr>
          <a:xfrm>
            <a:off x="6621438" y="3900982"/>
            <a:ext cx="2065361" cy="1715069"/>
          </a:xfrm>
          <a:prstGeom prst="flowChartMultidocument">
            <a:avLst/>
          </a:prstGeom>
          <a:solidFill>
            <a:schemeClr val="bg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LCV Tours by Tour Type</a:t>
            </a:r>
          </a:p>
        </p:txBody>
      </p:sp>
      <p:cxnSp>
        <p:nvCxnSpPr>
          <p:cNvPr id="23" name="Connector: Elbow 22">
            <a:extLst>
              <a:ext uri="{FF2B5EF4-FFF2-40B4-BE49-F238E27FC236}">
                <a16:creationId xmlns:a16="http://schemas.microsoft.com/office/drawing/2014/main" id="{23431B0C-C66E-4607-82B3-114E00450A84}"/>
              </a:ext>
            </a:extLst>
          </p:cNvPr>
          <p:cNvCxnSpPr>
            <a:cxnSpLocks/>
            <a:stCxn id="9" idx="3"/>
            <a:endCxn id="8" idx="1"/>
          </p:cNvCxnSpPr>
          <p:nvPr/>
        </p:nvCxnSpPr>
        <p:spPr>
          <a:xfrm>
            <a:off x="2658027" y="4758518"/>
            <a:ext cx="949025" cy="1"/>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Flowchart: Multidocument 7">
            <a:extLst>
              <a:ext uri="{FF2B5EF4-FFF2-40B4-BE49-F238E27FC236}">
                <a16:creationId xmlns:a16="http://schemas.microsoft.com/office/drawing/2014/main" id="{52795CDF-EDB2-46B1-954D-F66A4F8BD3A4}"/>
              </a:ext>
            </a:extLst>
          </p:cNvPr>
          <p:cNvSpPr/>
          <p:nvPr/>
        </p:nvSpPr>
        <p:spPr>
          <a:xfrm>
            <a:off x="3607052" y="3900984"/>
            <a:ext cx="2065361" cy="1715069"/>
          </a:xfrm>
          <a:prstGeom prst="flowChartMultidocument">
            <a:avLst/>
          </a:prstGeom>
          <a:solidFill>
            <a:schemeClr val="bg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Depot Identification</a:t>
            </a:r>
          </a:p>
        </p:txBody>
      </p:sp>
      <p:cxnSp>
        <p:nvCxnSpPr>
          <p:cNvPr id="18" name="Connector: Elbow 17">
            <a:extLst>
              <a:ext uri="{FF2B5EF4-FFF2-40B4-BE49-F238E27FC236}">
                <a16:creationId xmlns:a16="http://schemas.microsoft.com/office/drawing/2014/main" id="{D97F678E-A892-4108-BA28-6A58AAAFC2B1}"/>
              </a:ext>
            </a:extLst>
          </p:cNvPr>
          <p:cNvCxnSpPr>
            <a:cxnSpLocks/>
            <a:stCxn id="8" idx="3"/>
            <a:endCxn id="22" idx="1"/>
          </p:cNvCxnSpPr>
          <p:nvPr/>
        </p:nvCxnSpPr>
        <p:spPr>
          <a:xfrm flipV="1">
            <a:off x="5672413" y="4758517"/>
            <a:ext cx="949025" cy="2"/>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4787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B7CB15-E0D5-42C4-9B76-B3D186FE584A}"/>
              </a:ext>
            </a:extLst>
          </p:cNvPr>
          <p:cNvSpPr>
            <a:spLocks noGrp="1"/>
          </p:cNvSpPr>
          <p:nvPr>
            <p:ph type="title"/>
          </p:nvPr>
        </p:nvSpPr>
        <p:spPr/>
        <p:txBody>
          <a:bodyPr/>
          <a:lstStyle/>
          <a:p>
            <a:r>
              <a:rPr lang="en-US" dirty="0"/>
              <a:t>Trips to Tours</a:t>
            </a:r>
          </a:p>
        </p:txBody>
      </p:sp>
      <p:sp>
        <p:nvSpPr>
          <p:cNvPr id="9" name="Text Placeholder 8">
            <a:extLst>
              <a:ext uri="{FF2B5EF4-FFF2-40B4-BE49-F238E27FC236}">
                <a16:creationId xmlns:a16="http://schemas.microsoft.com/office/drawing/2014/main" id="{4AB43A36-758C-4D21-9C61-75FF4B42138A}"/>
              </a:ext>
            </a:extLst>
          </p:cNvPr>
          <p:cNvSpPr>
            <a:spLocks noGrp="1"/>
          </p:cNvSpPr>
          <p:nvPr>
            <p:ph type="body" sz="quarter" idx="10"/>
          </p:nvPr>
        </p:nvSpPr>
        <p:spPr>
          <a:xfrm>
            <a:off x="592138" y="1436688"/>
            <a:ext cx="8094662" cy="2434727"/>
          </a:xfrm>
        </p:spPr>
        <p:txBody>
          <a:bodyPr/>
          <a:lstStyle/>
          <a:p>
            <a:pPr marL="285750" indent="-285750">
              <a:buFont typeface="Arial" panose="020B0604020202020204" pitchFamily="34" charset="0"/>
              <a:buChar char="•"/>
            </a:pPr>
            <a:r>
              <a:rPr lang="en-US" dirty="0">
                <a:solidFill>
                  <a:schemeClr val="tx1"/>
                </a:solidFill>
              </a:rPr>
              <a:t>Use purpose info (</a:t>
            </a:r>
            <a:r>
              <a:rPr lang="en-US" dirty="0" err="1">
                <a:solidFill>
                  <a:schemeClr val="tx1"/>
                </a:solidFill>
              </a:rPr>
              <a:t>HBW</a:t>
            </a:r>
            <a:r>
              <a:rPr lang="en-US" dirty="0">
                <a:solidFill>
                  <a:schemeClr val="tx1"/>
                </a:solidFill>
              </a:rPr>
              <a:t>, </a:t>
            </a:r>
            <a:r>
              <a:rPr lang="en-US" dirty="0" err="1">
                <a:solidFill>
                  <a:schemeClr val="tx1"/>
                </a:solidFill>
              </a:rPr>
              <a:t>HBNW</a:t>
            </a:r>
            <a:r>
              <a:rPr lang="en-US" dirty="0">
                <a:solidFill>
                  <a:schemeClr val="tx1"/>
                </a:solidFill>
              </a:rPr>
              <a:t>, </a:t>
            </a:r>
            <a:r>
              <a:rPr lang="en-US" dirty="0" err="1">
                <a:solidFill>
                  <a:schemeClr val="tx1"/>
                </a:solidFill>
              </a:rPr>
              <a:t>NHBW</a:t>
            </a:r>
            <a:r>
              <a:rPr lang="en-US" dirty="0">
                <a:solidFill>
                  <a:schemeClr val="tx1"/>
                </a:solidFill>
              </a:rPr>
              <a:t>, </a:t>
            </a:r>
            <a:r>
              <a:rPr lang="en-US" dirty="0" err="1">
                <a:solidFill>
                  <a:schemeClr val="tx1"/>
                </a:solidFill>
              </a:rPr>
              <a:t>NHBO</a:t>
            </a:r>
            <a:r>
              <a:rPr lang="en-US" dirty="0">
                <a:solidFill>
                  <a:schemeClr val="tx1"/>
                </a:solidFill>
              </a:rPr>
              <a:t>) to determine tours</a:t>
            </a:r>
          </a:p>
          <a:p>
            <a:pPr marL="285750" indent="-285750">
              <a:buFont typeface="Arial" panose="020B0604020202020204" pitchFamily="34" charset="0"/>
              <a:buChar char="•"/>
            </a:pPr>
            <a:r>
              <a:rPr lang="en-US" dirty="0">
                <a:solidFill>
                  <a:schemeClr val="tx1"/>
                </a:solidFill>
              </a:rPr>
              <a:t>Group trips by tour id variable</a:t>
            </a:r>
          </a:p>
          <a:p>
            <a:pPr marL="630238" lvl="1" indent="-285750">
              <a:buFont typeface="Arial" panose="020B0604020202020204" pitchFamily="34" charset="0"/>
              <a:buChar char="•"/>
            </a:pPr>
            <a:r>
              <a:rPr lang="en-US" dirty="0">
                <a:solidFill>
                  <a:schemeClr val="tx1"/>
                </a:solidFill>
              </a:rPr>
              <a:t>Get number of stops, distance of tour, time of tour</a:t>
            </a:r>
          </a:p>
          <a:p>
            <a:pPr marL="630238" lvl="1" indent="-285750">
              <a:buFont typeface="Arial" panose="020B0604020202020204" pitchFamily="34" charset="0"/>
              <a:buChar char="•"/>
            </a:pPr>
            <a:r>
              <a:rPr lang="en-US" dirty="0">
                <a:solidFill>
                  <a:schemeClr val="tx1"/>
                </a:solidFill>
              </a:rPr>
              <a:t>Maintain resident vs. visitor</a:t>
            </a:r>
          </a:p>
        </p:txBody>
      </p:sp>
      <p:sp>
        <p:nvSpPr>
          <p:cNvPr id="10" name="Rectangle 9">
            <a:extLst>
              <a:ext uri="{FF2B5EF4-FFF2-40B4-BE49-F238E27FC236}">
                <a16:creationId xmlns:a16="http://schemas.microsoft.com/office/drawing/2014/main" id="{63316EBE-7C7A-4402-8128-5D9523834307}"/>
              </a:ext>
            </a:extLst>
          </p:cNvPr>
          <p:cNvSpPr/>
          <p:nvPr/>
        </p:nvSpPr>
        <p:spPr>
          <a:xfrm>
            <a:off x="709684" y="4244454"/>
            <a:ext cx="307951" cy="307951"/>
          </a:xfrm>
          <a:prstGeom prst="rect">
            <a:avLst/>
          </a:prstGeom>
          <a:solidFill>
            <a:schemeClr val="bg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068C74B7-CC70-4BD3-BE03-FB52E3504055}"/>
              </a:ext>
            </a:extLst>
          </p:cNvPr>
          <p:cNvSpPr/>
          <p:nvPr/>
        </p:nvSpPr>
        <p:spPr>
          <a:xfrm>
            <a:off x="652574" y="3985146"/>
            <a:ext cx="422170" cy="259307"/>
          </a:xfrm>
          <a:prstGeom prst="triangle">
            <a:avLst/>
          </a:prstGeom>
          <a:solidFill>
            <a:schemeClr val="bg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E97EBF1-1859-4CD3-92EC-33A5D5379828}"/>
              </a:ext>
            </a:extLst>
          </p:cNvPr>
          <p:cNvSpPr/>
          <p:nvPr/>
        </p:nvSpPr>
        <p:spPr>
          <a:xfrm>
            <a:off x="7927075" y="4247605"/>
            <a:ext cx="307951" cy="307951"/>
          </a:xfrm>
          <a:prstGeom prst="rect">
            <a:avLst/>
          </a:prstGeom>
          <a:solidFill>
            <a:schemeClr val="bg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F2DF48A3-59AA-443D-9768-6527A0AA5EAC}"/>
              </a:ext>
            </a:extLst>
          </p:cNvPr>
          <p:cNvSpPr/>
          <p:nvPr/>
        </p:nvSpPr>
        <p:spPr>
          <a:xfrm>
            <a:off x="7869965" y="3988297"/>
            <a:ext cx="422170" cy="259307"/>
          </a:xfrm>
          <a:prstGeom prst="triangle">
            <a:avLst/>
          </a:prstGeom>
          <a:solidFill>
            <a:schemeClr val="bg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BA45F09-12F6-4D0A-A799-09495F9D0E49}"/>
              </a:ext>
            </a:extLst>
          </p:cNvPr>
          <p:cNvSpPr/>
          <p:nvPr/>
        </p:nvSpPr>
        <p:spPr>
          <a:xfrm>
            <a:off x="7925499" y="5449484"/>
            <a:ext cx="307951" cy="307951"/>
          </a:xfrm>
          <a:prstGeom prst="rect">
            <a:avLst/>
          </a:prstGeom>
          <a:solidFill>
            <a:schemeClr val="bg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C3B52AFF-AB8A-47A5-BB50-5188C8C9E1FE}"/>
              </a:ext>
            </a:extLst>
          </p:cNvPr>
          <p:cNvSpPr/>
          <p:nvPr/>
        </p:nvSpPr>
        <p:spPr>
          <a:xfrm>
            <a:off x="7868389" y="5190176"/>
            <a:ext cx="422170" cy="259307"/>
          </a:xfrm>
          <a:prstGeom prst="triangle">
            <a:avLst/>
          </a:prstGeom>
          <a:solidFill>
            <a:schemeClr val="bg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F47CED-913C-4CC3-B516-A50D5D2822E9}"/>
              </a:ext>
            </a:extLst>
          </p:cNvPr>
          <p:cNvSpPr/>
          <p:nvPr/>
        </p:nvSpPr>
        <p:spPr>
          <a:xfrm>
            <a:off x="709684" y="5455784"/>
            <a:ext cx="307951" cy="307951"/>
          </a:xfrm>
          <a:prstGeom prst="rect">
            <a:avLst/>
          </a:prstGeom>
          <a:solidFill>
            <a:schemeClr val="bg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593CF650-382C-47FE-9414-DB9DF0F71FB6}"/>
              </a:ext>
            </a:extLst>
          </p:cNvPr>
          <p:cNvSpPr/>
          <p:nvPr/>
        </p:nvSpPr>
        <p:spPr>
          <a:xfrm>
            <a:off x="652574" y="5196476"/>
            <a:ext cx="422170" cy="259307"/>
          </a:xfrm>
          <a:prstGeom prst="triangle">
            <a:avLst/>
          </a:prstGeom>
          <a:solidFill>
            <a:schemeClr val="bg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F469057-3C21-4602-BC60-33B40181BC7A}"/>
              </a:ext>
            </a:extLst>
          </p:cNvPr>
          <p:cNvSpPr/>
          <p:nvPr/>
        </p:nvSpPr>
        <p:spPr>
          <a:xfrm>
            <a:off x="4399128" y="3983049"/>
            <a:ext cx="345743" cy="5686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D6ED215-430B-45F5-831A-0795BDFE9C86}"/>
              </a:ext>
            </a:extLst>
          </p:cNvPr>
          <p:cNvSpPr/>
          <p:nvPr/>
        </p:nvSpPr>
        <p:spPr>
          <a:xfrm>
            <a:off x="1694597" y="5196476"/>
            <a:ext cx="345743" cy="5686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BDF0A88-0D47-492F-8E5F-1656A75A26B3}"/>
              </a:ext>
            </a:extLst>
          </p:cNvPr>
          <p:cNvSpPr/>
          <p:nvPr/>
        </p:nvSpPr>
        <p:spPr>
          <a:xfrm>
            <a:off x="2436353" y="5196476"/>
            <a:ext cx="345743" cy="568656"/>
          </a:xfrm>
          <a:prstGeom prst="rect">
            <a:avLst/>
          </a:prstGeom>
          <a:solidFill>
            <a:srgbClr val="63AF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FCCD3FB-6974-44E6-B2C0-A07ECD247D70}"/>
              </a:ext>
            </a:extLst>
          </p:cNvPr>
          <p:cNvSpPr/>
          <p:nvPr/>
        </p:nvSpPr>
        <p:spPr>
          <a:xfrm>
            <a:off x="3295129" y="5196476"/>
            <a:ext cx="345743" cy="568656"/>
          </a:xfrm>
          <a:prstGeom prst="rect">
            <a:avLst/>
          </a:prstGeom>
          <a:solidFill>
            <a:srgbClr val="63AF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B296E01-C4DF-4318-AC8A-AB12ECF294AC}"/>
              </a:ext>
            </a:extLst>
          </p:cNvPr>
          <p:cNvSpPr/>
          <p:nvPr/>
        </p:nvSpPr>
        <p:spPr>
          <a:xfrm>
            <a:off x="3969888" y="5196476"/>
            <a:ext cx="345743" cy="568656"/>
          </a:xfrm>
          <a:prstGeom prst="rect">
            <a:avLst/>
          </a:prstGeom>
          <a:solidFill>
            <a:srgbClr val="63AF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BF77365-42BD-4F8D-8CAA-72D0082781FF}"/>
              </a:ext>
            </a:extLst>
          </p:cNvPr>
          <p:cNvSpPr/>
          <p:nvPr/>
        </p:nvSpPr>
        <p:spPr>
          <a:xfrm>
            <a:off x="4856784" y="5196476"/>
            <a:ext cx="345743" cy="568656"/>
          </a:xfrm>
          <a:prstGeom prst="rect">
            <a:avLst/>
          </a:prstGeom>
          <a:solidFill>
            <a:srgbClr val="63AF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08FA071-40C6-4ADE-9449-A5BDC89ECB5E}"/>
              </a:ext>
            </a:extLst>
          </p:cNvPr>
          <p:cNvSpPr/>
          <p:nvPr/>
        </p:nvSpPr>
        <p:spPr>
          <a:xfrm>
            <a:off x="6189715" y="5196476"/>
            <a:ext cx="345743" cy="568656"/>
          </a:xfrm>
          <a:prstGeom prst="rect">
            <a:avLst/>
          </a:prstGeom>
          <a:solidFill>
            <a:srgbClr val="63AF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4C4E682-9E2A-40E8-BDCE-F9A652F488EA}"/>
              </a:ext>
            </a:extLst>
          </p:cNvPr>
          <p:cNvSpPr/>
          <p:nvPr/>
        </p:nvSpPr>
        <p:spPr>
          <a:xfrm>
            <a:off x="7115488" y="5196476"/>
            <a:ext cx="345743" cy="568656"/>
          </a:xfrm>
          <a:prstGeom prst="rect">
            <a:avLst/>
          </a:prstGeom>
          <a:solidFill>
            <a:srgbClr val="63AF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57C792BF-64E1-4377-9556-6D6252F824F0}"/>
              </a:ext>
            </a:extLst>
          </p:cNvPr>
          <p:cNvCxnSpPr>
            <a:stCxn id="10" idx="3"/>
            <a:endCxn id="24" idx="1"/>
          </p:cNvCxnSpPr>
          <p:nvPr/>
        </p:nvCxnSpPr>
        <p:spPr>
          <a:xfrm flipV="1">
            <a:off x="1017635" y="4267377"/>
            <a:ext cx="3381493" cy="1310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DBC780BD-73FC-4484-9782-A61243930DDC}"/>
              </a:ext>
            </a:extLst>
          </p:cNvPr>
          <p:cNvCxnSpPr>
            <a:stCxn id="24" idx="3"/>
            <a:endCxn id="13" idx="1"/>
          </p:cNvCxnSpPr>
          <p:nvPr/>
        </p:nvCxnSpPr>
        <p:spPr>
          <a:xfrm>
            <a:off x="4744871" y="4267377"/>
            <a:ext cx="3182204" cy="1342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47671BED-FCD6-4A1A-A5C0-C269182F81AC}"/>
              </a:ext>
            </a:extLst>
          </p:cNvPr>
          <p:cNvCxnSpPr>
            <a:stCxn id="21" idx="3"/>
            <a:endCxn id="26" idx="1"/>
          </p:cNvCxnSpPr>
          <p:nvPr/>
        </p:nvCxnSpPr>
        <p:spPr>
          <a:xfrm flipV="1">
            <a:off x="1017635" y="5480804"/>
            <a:ext cx="676962" cy="1289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49569876-F314-4F0D-9546-881D8E21A98C}"/>
              </a:ext>
            </a:extLst>
          </p:cNvPr>
          <p:cNvCxnSpPr>
            <a:stCxn id="26" idx="3"/>
            <a:endCxn id="28" idx="1"/>
          </p:cNvCxnSpPr>
          <p:nvPr/>
        </p:nvCxnSpPr>
        <p:spPr>
          <a:xfrm>
            <a:off x="2040340" y="5480804"/>
            <a:ext cx="39601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9C4DBE64-FA1B-4CE5-BC72-2E63B3C298EA}"/>
              </a:ext>
            </a:extLst>
          </p:cNvPr>
          <p:cNvCxnSpPr>
            <a:stCxn id="28" idx="3"/>
            <a:endCxn id="30" idx="1"/>
          </p:cNvCxnSpPr>
          <p:nvPr/>
        </p:nvCxnSpPr>
        <p:spPr>
          <a:xfrm>
            <a:off x="2782096" y="5480804"/>
            <a:ext cx="51303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0F5F3DCF-3A4E-436A-BDEA-8CAFD97FB16C}"/>
              </a:ext>
            </a:extLst>
          </p:cNvPr>
          <p:cNvCxnSpPr>
            <a:stCxn id="30" idx="3"/>
            <a:endCxn id="32" idx="1"/>
          </p:cNvCxnSpPr>
          <p:nvPr/>
        </p:nvCxnSpPr>
        <p:spPr>
          <a:xfrm>
            <a:off x="3640872" y="5480804"/>
            <a:ext cx="32901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F4AA23E7-443C-40EA-8EC1-C60D2E662659}"/>
              </a:ext>
            </a:extLst>
          </p:cNvPr>
          <p:cNvCxnSpPr>
            <a:stCxn id="32" idx="3"/>
            <a:endCxn id="34" idx="1"/>
          </p:cNvCxnSpPr>
          <p:nvPr/>
        </p:nvCxnSpPr>
        <p:spPr>
          <a:xfrm>
            <a:off x="4315631" y="5480804"/>
            <a:ext cx="54115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369DC48C-6705-4187-99BC-90B0F8F7E32A}"/>
              </a:ext>
            </a:extLst>
          </p:cNvPr>
          <p:cNvCxnSpPr>
            <a:stCxn id="34" idx="3"/>
            <a:endCxn id="36" idx="1"/>
          </p:cNvCxnSpPr>
          <p:nvPr/>
        </p:nvCxnSpPr>
        <p:spPr>
          <a:xfrm>
            <a:off x="5202527" y="5480804"/>
            <a:ext cx="98718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1DDA773C-5B7B-4112-924E-3087BCFE1F1A}"/>
              </a:ext>
            </a:extLst>
          </p:cNvPr>
          <p:cNvCxnSpPr>
            <a:stCxn id="36" idx="3"/>
            <a:endCxn id="38" idx="1"/>
          </p:cNvCxnSpPr>
          <p:nvPr/>
        </p:nvCxnSpPr>
        <p:spPr>
          <a:xfrm>
            <a:off x="6535458" y="5480804"/>
            <a:ext cx="58003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4727F022-F02F-43A9-B2B3-CDA3126AD61C}"/>
              </a:ext>
            </a:extLst>
          </p:cNvPr>
          <p:cNvCxnSpPr>
            <a:stCxn id="38" idx="3"/>
            <a:endCxn id="17" idx="1"/>
          </p:cNvCxnSpPr>
          <p:nvPr/>
        </p:nvCxnSpPr>
        <p:spPr>
          <a:xfrm>
            <a:off x="7461231" y="5480804"/>
            <a:ext cx="464268" cy="1226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5964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1458D0-D9AA-4456-A2A0-AB6ABB98158A}"/>
              </a:ext>
            </a:extLst>
          </p:cNvPr>
          <p:cNvSpPr>
            <a:spLocks noGrp="1"/>
          </p:cNvSpPr>
          <p:nvPr>
            <p:ph type="body" sz="quarter" idx="10"/>
          </p:nvPr>
        </p:nvSpPr>
        <p:spPr/>
        <p:txBody>
          <a:bodyPr/>
          <a:lstStyle/>
          <a:p>
            <a:r>
              <a:rPr lang="en-US" dirty="0"/>
              <a:t>Why do we care?</a:t>
            </a:r>
          </a:p>
        </p:txBody>
      </p:sp>
      <p:sp>
        <p:nvSpPr>
          <p:cNvPr id="5" name="TextBox 4">
            <a:extLst>
              <a:ext uri="{FF2B5EF4-FFF2-40B4-BE49-F238E27FC236}">
                <a16:creationId xmlns:a16="http://schemas.microsoft.com/office/drawing/2014/main" id="{C069AFFA-D1A1-4513-9A64-6060B61385D4}"/>
              </a:ext>
            </a:extLst>
          </p:cNvPr>
          <p:cNvSpPr txBox="1"/>
          <p:nvPr/>
        </p:nvSpPr>
        <p:spPr>
          <a:xfrm>
            <a:off x="437621" y="4617029"/>
            <a:ext cx="8283046" cy="1200329"/>
          </a:xfrm>
          <a:prstGeom prst="rect">
            <a:avLst/>
          </a:prstGeom>
          <a:solidFill>
            <a:srgbClr val="FFFFFF">
              <a:alpha val="18039"/>
            </a:srgbClr>
          </a:solidFill>
        </p:spPr>
        <p:txBody>
          <a:bodyPr wrap="square" rtlCol="0">
            <a:spAutoFit/>
          </a:bodyPr>
          <a:lstStyle/>
          <a:p>
            <a:r>
              <a:rPr lang="en-US" sz="3600" b="1" i="1" dirty="0">
                <a:solidFill>
                  <a:schemeClr val="bg2"/>
                </a:solidFill>
              </a:rPr>
              <a:t>“Free Two-Day Shipping With Prime”</a:t>
            </a:r>
          </a:p>
          <a:p>
            <a:endParaRPr lang="en-US" dirty="0">
              <a:solidFill>
                <a:schemeClr val="bg2"/>
              </a:solidFill>
            </a:endParaRPr>
          </a:p>
          <a:p>
            <a:pPr algn="r"/>
            <a:r>
              <a:rPr lang="en-US" dirty="0">
                <a:solidFill>
                  <a:schemeClr val="bg2"/>
                </a:solidFill>
              </a:rPr>
              <a:t>--Amazon, February 2005</a:t>
            </a:r>
          </a:p>
        </p:txBody>
      </p:sp>
    </p:spTree>
    <p:extLst>
      <p:ext uri="{BB962C8B-B14F-4D97-AF65-F5344CB8AC3E}">
        <p14:creationId xmlns:p14="http://schemas.microsoft.com/office/powerpoint/2010/main" val="104678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91AD6-E52E-4781-AA0E-225B48F5D746}"/>
              </a:ext>
            </a:extLst>
          </p:cNvPr>
          <p:cNvSpPr>
            <a:spLocks noGrp="1"/>
          </p:cNvSpPr>
          <p:nvPr>
            <p:ph type="title"/>
          </p:nvPr>
        </p:nvSpPr>
        <p:spPr/>
        <p:txBody>
          <a:bodyPr/>
          <a:lstStyle/>
          <a:p>
            <a:r>
              <a:rPr lang="en-US" dirty="0"/>
              <a:t>Tours by Vehicle Type</a:t>
            </a:r>
          </a:p>
        </p:txBody>
      </p:sp>
      <p:sp>
        <p:nvSpPr>
          <p:cNvPr id="3" name="Text Placeholder 2">
            <a:extLst>
              <a:ext uri="{FF2B5EF4-FFF2-40B4-BE49-F238E27FC236}">
                <a16:creationId xmlns:a16="http://schemas.microsoft.com/office/drawing/2014/main" id="{17317213-904E-4FD1-A6F0-F6EF9741BDD7}"/>
              </a:ext>
            </a:extLst>
          </p:cNvPr>
          <p:cNvSpPr>
            <a:spLocks noGrp="1"/>
          </p:cNvSpPr>
          <p:nvPr>
            <p:ph type="body" sz="quarter" idx="10"/>
          </p:nvPr>
        </p:nvSpPr>
        <p:spPr>
          <a:xfrm>
            <a:off x="592138" y="1436688"/>
            <a:ext cx="8094662" cy="4813283"/>
          </a:xfrm>
        </p:spPr>
        <p:txBody>
          <a:bodyPr/>
          <a:lstStyle/>
          <a:p>
            <a:r>
              <a:rPr lang="en-US" dirty="0"/>
              <a:t>K-means Clustering Algorithm</a:t>
            </a:r>
          </a:p>
          <a:p>
            <a:pPr lvl="1"/>
            <a:r>
              <a:rPr lang="en-US" dirty="0"/>
              <a:t>Separate by resident and visitor</a:t>
            </a:r>
          </a:p>
          <a:p>
            <a:pPr lvl="1"/>
            <a:r>
              <a:rPr lang="en-US" dirty="0"/>
              <a:t>Used three criteria</a:t>
            </a:r>
          </a:p>
          <a:p>
            <a:pPr lvl="2"/>
            <a:r>
              <a:rPr lang="en-US" dirty="0"/>
              <a:t>N non-work stops on tour</a:t>
            </a:r>
          </a:p>
          <a:p>
            <a:pPr lvl="2"/>
            <a:r>
              <a:rPr lang="en-US" dirty="0"/>
              <a:t>N work stops on tour</a:t>
            </a:r>
          </a:p>
          <a:p>
            <a:pPr lvl="2"/>
            <a:r>
              <a:rPr lang="en-US" dirty="0"/>
              <a:t>N trips in tour</a:t>
            </a:r>
          </a:p>
          <a:p>
            <a:r>
              <a:rPr lang="en-US" dirty="0"/>
              <a:t>Checked device linking</a:t>
            </a:r>
          </a:p>
          <a:p>
            <a:pPr lvl="1"/>
            <a:r>
              <a:rPr lang="en-US" dirty="0"/>
              <a:t>Devices with more commercial tours ?</a:t>
            </a:r>
          </a:p>
          <a:p>
            <a:pPr lvl="1"/>
            <a:r>
              <a:rPr lang="en-US" dirty="0"/>
              <a:t>Didn’t work as well</a:t>
            </a:r>
          </a:p>
        </p:txBody>
      </p:sp>
    </p:spTree>
    <p:extLst>
      <p:ext uri="{BB962C8B-B14F-4D97-AF65-F5344CB8AC3E}">
        <p14:creationId xmlns:p14="http://schemas.microsoft.com/office/powerpoint/2010/main" val="3369924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715E3-790E-4135-B74D-5DAB98D15EDF}"/>
              </a:ext>
            </a:extLst>
          </p:cNvPr>
          <p:cNvSpPr>
            <a:spLocks noGrp="1"/>
          </p:cNvSpPr>
          <p:nvPr>
            <p:ph type="title"/>
          </p:nvPr>
        </p:nvSpPr>
        <p:spPr/>
        <p:txBody>
          <a:bodyPr/>
          <a:lstStyle/>
          <a:p>
            <a:r>
              <a:rPr lang="en-US" dirty="0"/>
              <a:t>Depot Identification Process</a:t>
            </a:r>
          </a:p>
        </p:txBody>
      </p:sp>
      <p:sp>
        <p:nvSpPr>
          <p:cNvPr id="3" name="Text Placeholder 2">
            <a:extLst>
              <a:ext uri="{FF2B5EF4-FFF2-40B4-BE49-F238E27FC236}">
                <a16:creationId xmlns:a16="http://schemas.microsoft.com/office/drawing/2014/main" id="{00DCD04D-FE91-4358-93B7-35E64FD9866E}"/>
              </a:ext>
            </a:extLst>
          </p:cNvPr>
          <p:cNvSpPr>
            <a:spLocks noGrp="1"/>
          </p:cNvSpPr>
          <p:nvPr>
            <p:ph type="body" sz="quarter" idx="10"/>
          </p:nvPr>
        </p:nvSpPr>
        <p:spPr/>
        <p:txBody>
          <a:bodyPr/>
          <a:lstStyle/>
          <a:p>
            <a:pPr marL="633413" indent="-514350">
              <a:buFont typeface="+mj-lt"/>
              <a:buAutoNum type="arabicPeriod"/>
            </a:pPr>
            <a:r>
              <a:rPr lang="en-US" dirty="0"/>
              <a:t>Data Preparation</a:t>
            </a:r>
          </a:p>
          <a:p>
            <a:pPr marL="977900" lvl="1" indent="-514350"/>
            <a:r>
              <a:rPr lang="en-US" dirty="0"/>
              <a:t>Clean data</a:t>
            </a:r>
          </a:p>
          <a:p>
            <a:pPr marL="977900" lvl="1" indent="-514350"/>
            <a:r>
              <a:rPr lang="en-US" dirty="0"/>
              <a:t>Collapse trace data to trips</a:t>
            </a:r>
          </a:p>
          <a:p>
            <a:pPr marL="633413" indent="-514350">
              <a:buFont typeface="+mj-lt"/>
              <a:buAutoNum type="arabicPeriod"/>
            </a:pPr>
            <a:r>
              <a:rPr lang="en-US" dirty="0"/>
              <a:t>Stop </a:t>
            </a:r>
            <a:r>
              <a:rPr lang="en-US" dirty="0" err="1"/>
              <a:t>DBSCAN</a:t>
            </a:r>
            <a:endParaRPr lang="en-US" dirty="0"/>
          </a:p>
          <a:p>
            <a:pPr marL="977900" lvl="1" indent="-514350"/>
            <a:r>
              <a:rPr lang="en-US" dirty="0"/>
              <a:t>ID Locations and Repeat Visits</a:t>
            </a:r>
          </a:p>
          <a:p>
            <a:pPr marL="977900" lvl="1" indent="-514350"/>
            <a:r>
              <a:rPr lang="en-US" dirty="0"/>
              <a:t>Not all locations clustered</a:t>
            </a:r>
          </a:p>
          <a:p>
            <a:pPr marL="633413" indent="-514350">
              <a:buFont typeface="+mj-lt"/>
              <a:buAutoNum type="arabicPeriod"/>
            </a:pPr>
            <a:r>
              <a:rPr lang="en-US" dirty="0"/>
              <a:t>Develop Directed Graphs</a:t>
            </a:r>
          </a:p>
          <a:p>
            <a:pPr marL="977900" lvl="1" indent="-514350"/>
            <a:r>
              <a:rPr lang="en-US" dirty="0"/>
              <a:t>Computes several metrics to identify relationship of stop to entire graph</a:t>
            </a:r>
          </a:p>
        </p:txBody>
      </p:sp>
    </p:spTree>
    <p:extLst>
      <p:ext uri="{BB962C8B-B14F-4D97-AF65-F5344CB8AC3E}">
        <p14:creationId xmlns:p14="http://schemas.microsoft.com/office/powerpoint/2010/main" val="2932784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8B0F6-6499-43AF-90AC-2A517160BEF6}"/>
              </a:ext>
            </a:extLst>
          </p:cNvPr>
          <p:cNvSpPr>
            <a:spLocks noGrp="1"/>
          </p:cNvSpPr>
          <p:nvPr>
            <p:ph type="title"/>
          </p:nvPr>
        </p:nvSpPr>
        <p:spPr/>
        <p:txBody>
          <a:bodyPr/>
          <a:lstStyle/>
          <a:p>
            <a:r>
              <a:rPr lang="en-US" dirty="0"/>
              <a:t>Depot Identification Process</a:t>
            </a:r>
          </a:p>
        </p:txBody>
      </p:sp>
      <p:sp>
        <p:nvSpPr>
          <p:cNvPr id="3" name="Text Placeholder 2">
            <a:extLst>
              <a:ext uri="{FF2B5EF4-FFF2-40B4-BE49-F238E27FC236}">
                <a16:creationId xmlns:a16="http://schemas.microsoft.com/office/drawing/2014/main" id="{F38AFBFB-B619-4771-A8CA-6F41958E26FD}"/>
              </a:ext>
            </a:extLst>
          </p:cNvPr>
          <p:cNvSpPr>
            <a:spLocks noGrp="1"/>
          </p:cNvSpPr>
          <p:nvPr>
            <p:ph type="body" sz="quarter" idx="10"/>
          </p:nvPr>
        </p:nvSpPr>
        <p:spPr/>
        <p:txBody>
          <a:bodyPr/>
          <a:lstStyle/>
          <a:p>
            <a:pPr marL="633413" indent="-514350">
              <a:buFont typeface="+mj-lt"/>
              <a:buAutoNum type="arabicPeriod" startAt="4"/>
            </a:pPr>
            <a:r>
              <a:rPr lang="en-US" dirty="0"/>
              <a:t>Train linear model based on a sample of trucks</a:t>
            </a:r>
          </a:p>
          <a:p>
            <a:pPr marL="977900" lvl="1" indent="-514350"/>
            <a:r>
              <a:rPr lang="en-US" dirty="0"/>
              <a:t>Identify depots for each vehicle</a:t>
            </a:r>
          </a:p>
          <a:p>
            <a:pPr marL="977900" lvl="1" indent="-514350"/>
            <a:r>
              <a:rPr lang="en-US" dirty="0"/>
              <a:t>Trained model applied to entire trip table</a:t>
            </a:r>
          </a:p>
          <a:p>
            <a:pPr marL="633413" indent="-514350">
              <a:buFont typeface="+mj-lt"/>
              <a:buAutoNum type="arabicPeriod" startAt="4"/>
            </a:pPr>
            <a:r>
              <a:rPr lang="en-US" dirty="0"/>
              <a:t>Cross-Vehicle </a:t>
            </a:r>
            <a:r>
              <a:rPr lang="en-US" dirty="0" err="1"/>
              <a:t>DBSCAN</a:t>
            </a:r>
            <a:endParaRPr lang="en-US" dirty="0"/>
          </a:p>
          <a:p>
            <a:pPr marL="977900" lvl="1" indent="-514350"/>
            <a:r>
              <a:rPr lang="en-US" dirty="0"/>
              <a:t>Identify shared depots</a:t>
            </a:r>
          </a:p>
        </p:txBody>
      </p:sp>
    </p:spTree>
    <p:extLst>
      <p:ext uri="{BB962C8B-B14F-4D97-AF65-F5344CB8AC3E}">
        <p14:creationId xmlns:p14="http://schemas.microsoft.com/office/powerpoint/2010/main" val="3099274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9DAFE-6871-41DD-AD63-746CF6387D6D}"/>
              </a:ext>
            </a:extLst>
          </p:cNvPr>
          <p:cNvSpPr>
            <a:spLocks noGrp="1"/>
          </p:cNvSpPr>
          <p:nvPr>
            <p:ph type="title"/>
          </p:nvPr>
        </p:nvSpPr>
        <p:spPr/>
        <p:txBody>
          <a:bodyPr/>
          <a:lstStyle/>
          <a:p>
            <a:r>
              <a:rPr lang="en-US" dirty="0"/>
              <a:t>LCV &amp; Truck Tours by Tour Type</a:t>
            </a:r>
          </a:p>
        </p:txBody>
      </p:sp>
      <p:pic>
        <p:nvPicPr>
          <p:cNvPr id="4" name="Picture 3">
            <a:extLst>
              <a:ext uri="{FF2B5EF4-FFF2-40B4-BE49-F238E27FC236}">
                <a16:creationId xmlns:a16="http://schemas.microsoft.com/office/drawing/2014/main" id="{3A6F00B1-174D-4B30-9BB7-6BB3D3BB1C77}"/>
              </a:ext>
            </a:extLst>
          </p:cNvPr>
          <p:cNvPicPr/>
          <p:nvPr/>
        </p:nvPicPr>
        <p:blipFill>
          <a:blip r:embed="rId2">
            <a:extLst>
              <a:ext uri="{28A0092B-C50C-407E-A947-70E740481C1C}">
                <a14:useLocalDpi xmlns:a14="http://schemas.microsoft.com/office/drawing/2010/main" val="0"/>
              </a:ext>
            </a:extLst>
          </a:blip>
          <a:stretch>
            <a:fillRect/>
          </a:stretch>
        </p:blipFill>
        <p:spPr>
          <a:xfrm>
            <a:off x="900753" y="1439027"/>
            <a:ext cx="7342494" cy="4751692"/>
          </a:xfrm>
          <a:prstGeom prst="rect">
            <a:avLst/>
          </a:prstGeom>
        </p:spPr>
      </p:pic>
    </p:spTree>
    <p:extLst>
      <p:ext uri="{BB962C8B-B14F-4D97-AF65-F5344CB8AC3E}">
        <p14:creationId xmlns:p14="http://schemas.microsoft.com/office/powerpoint/2010/main" val="1013243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7BA9F8-D57D-4448-A0E9-6CAE3B53223D}"/>
              </a:ext>
            </a:extLst>
          </p:cNvPr>
          <p:cNvSpPr>
            <a:spLocks noGrp="1"/>
          </p:cNvSpPr>
          <p:nvPr>
            <p:ph type="title"/>
          </p:nvPr>
        </p:nvSpPr>
        <p:spPr/>
        <p:txBody>
          <a:bodyPr/>
          <a:lstStyle/>
          <a:p>
            <a:r>
              <a:rPr lang="en-US" dirty="0"/>
              <a:t>LCV &amp; Truck Tours by Tour Type</a:t>
            </a:r>
          </a:p>
        </p:txBody>
      </p:sp>
      <p:sp>
        <p:nvSpPr>
          <p:cNvPr id="4" name="Text Placeholder 3">
            <a:extLst>
              <a:ext uri="{FF2B5EF4-FFF2-40B4-BE49-F238E27FC236}">
                <a16:creationId xmlns:a16="http://schemas.microsoft.com/office/drawing/2014/main" id="{21E99177-6C87-4FFD-ACCF-79DD96848E31}"/>
              </a:ext>
            </a:extLst>
          </p:cNvPr>
          <p:cNvSpPr>
            <a:spLocks noGrp="1"/>
          </p:cNvSpPr>
          <p:nvPr>
            <p:ph type="body" sz="quarter" idx="10"/>
          </p:nvPr>
        </p:nvSpPr>
        <p:spPr>
          <a:xfrm>
            <a:off x="592137" y="1436688"/>
            <a:ext cx="8237963" cy="1493031"/>
          </a:xfrm>
        </p:spPr>
        <p:txBody>
          <a:bodyPr/>
          <a:lstStyle/>
          <a:p>
            <a:r>
              <a:rPr lang="en-US" dirty="0"/>
              <a:t>Query out tours with no stop and one stop between depots</a:t>
            </a:r>
          </a:p>
          <a:p>
            <a:r>
              <a:rPr lang="en-US" dirty="0"/>
              <a:t>Remaining Tours through two K-Means Clusters</a:t>
            </a:r>
          </a:p>
        </p:txBody>
      </p:sp>
      <p:pic>
        <p:nvPicPr>
          <p:cNvPr id="5" name="Picture 4">
            <a:extLst>
              <a:ext uri="{FF2B5EF4-FFF2-40B4-BE49-F238E27FC236}">
                <a16:creationId xmlns:a16="http://schemas.microsoft.com/office/drawing/2014/main" id="{10FC1919-E9ED-4DB2-86AF-92989F4402A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95300" y="3429000"/>
            <a:ext cx="8167688" cy="1582315"/>
          </a:xfrm>
          <a:prstGeom prst="rect">
            <a:avLst/>
          </a:prstGeom>
          <a:noFill/>
        </p:spPr>
      </p:pic>
    </p:spTree>
    <p:extLst>
      <p:ext uri="{BB962C8B-B14F-4D97-AF65-F5344CB8AC3E}">
        <p14:creationId xmlns:p14="http://schemas.microsoft.com/office/powerpoint/2010/main" val="422255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01B7A0-187F-4405-83EC-F66573233B6B}"/>
              </a:ext>
            </a:extLst>
          </p:cNvPr>
          <p:cNvSpPr>
            <a:spLocks noGrp="1"/>
          </p:cNvSpPr>
          <p:nvPr>
            <p:ph type="title"/>
          </p:nvPr>
        </p:nvSpPr>
        <p:spPr/>
        <p:txBody>
          <a:bodyPr/>
          <a:lstStyle/>
          <a:p>
            <a:r>
              <a:rPr lang="en-US" dirty="0"/>
              <a:t>Geometric Average</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73D9ED9E-5F06-420F-9047-733FCB8E5DD6}"/>
                  </a:ext>
                </a:extLst>
              </p:cNvPr>
              <p:cNvSpPr txBox="1"/>
              <p:nvPr/>
            </p:nvSpPr>
            <p:spPr>
              <a:xfrm>
                <a:off x="848436" y="1803779"/>
                <a:ext cx="2950566" cy="127304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tx1"/>
                          </a:solidFill>
                          <a:latin typeface="Cambria Math" panose="02040503050406030204" pitchFamily="18" charset="0"/>
                        </a:rPr>
                        <m:t>𝐺𝐴</m:t>
                      </m:r>
                      <m:r>
                        <a:rPr lang="en-US" sz="2800" b="0" i="1" smtClean="0">
                          <a:solidFill>
                            <a:schemeClr val="tx1"/>
                          </a:solidFill>
                          <a:latin typeface="Cambria Math" panose="02040503050406030204" pitchFamily="18" charset="0"/>
                        </a:rPr>
                        <m:t>= </m:t>
                      </m:r>
                      <m:rad>
                        <m:radPr>
                          <m:ctrlPr>
                            <a:rPr lang="en-US" sz="2800" b="0" i="1" smtClean="0">
                              <a:solidFill>
                                <a:schemeClr val="tx1"/>
                              </a:solidFill>
                              <a:latin typeface="Cambria Math" panose="02040503050406030204" pitchFamily="18" charset="0"/>
                            </a:rPr>
                          </m:ctrlPr>
                        </m:radPr>
                        <m:deg>
                          <m:r>
                            <m:rPr>
                              <m:brk m:alnAt="7"/>
                            </m:rPr>
                            <a:rPr lang="en-US" sz="2800" b="0" i="1" smtClean="0">
                              <a:solidFill>
                                <a:schemeClr val="tx1"/>
                              </a:solidFill>
                              <a:latin typeface="Cambria Math" panose="02040503050406030204" pitchFamily="18" charset="0"/>
                            </a:rPr>
                            <m:t>𝑛</m:t>
                          </m:r>
                        </m:deg>
                        <m:e>
                          <m:nary>
                            <m:naryPr>
                              <m:chr m:val="∏"/>
                              <m:subHide m:val="on"/>
                              <m:supHide m:val="on"/>
                              <m:ctrlPr>
                                <a:rPr lang="en-US" sz="2800" b="0" i="1" smtClean="0">
                                  <a:solidFill>
                                    <a:schemeClr val="tx1"/>
                                  </a:solidFill>
                                  <a:latin typeface="Cambria Math" panose="02040503050406030204" pitchFamily="18" charset="0"/>
                                </a:rPr>
                              </m:ctrlPr>
                            </m:naryPr>
                            <m:sub/>
                            <m:sup/>
                            <m:e>
                              <m:r>
                                <a:rPr lang="en-US" sz="2800" b="0" i="1" smtClean="0">
                                  <a:solidFill>
                                    <a:schemeClr val="tx1"/>
                                  </a:solidFill>
                                  <a:latin typeface="Cambria Math" panose="02040503050406030204" pitchFamily="18" charset="0"/>
                                </a:rPr>
                                <m:t>𝑥</m:t>
                              </m:r>
                            </m:e>
                          </m:nary>
                        </m:e>
                      </m:rad>
                    </m:oMath>
                  </m:oMathPara>
                </a14:m>
                <a:endParaRPr lang="en-US" sz="2800" dirty="0" err="1">
                  <a:solidFill>
                    <a:schemeClr val="tx1"/>
                  </a:solidFill>
                </a:endParaRPr>
              </a:p>
            </p:txBody>
          </p:sp>
        </mc:Choice>
        <mc:Fallback>
          <p:sp>
            <p:nvSpPr>
              <p:cNvPr id="5" name="TextBox 4">
                <a:extLst>
                  <a:ext uri="{FF2B5EF4-FFF2-40B4-BE49-F238E27FC236}">
                    <a16:creationId xmlns:a16="http://schemas.microsoft.com/office/drawing/2014/main" id="{73D9ED9E-5F06-420F-9047-733FCB8E5DD6}"/>
                  </a:ext>
                </a:extLst>
              </p:cNvPr>
              <p:cNvSpPr txBox="1">
                <a:spLocks noRot="1" noChangeAspect="1" noMove="1" noResize="1" noEditPoints="1" noAdjustHandles="1" noChangeArrowheads="1" noChangeShapeType="1" noTextEdit="1"/>
              </p:cNvSpPr>
              <p:nvPr/>
            </p:nvSpPr>
            <p:spPr>
              <a:xfrm>
                <a:off x="848436" y="1803779"/>
                <a:ext cx="2950566" cy="1273041"/>
              </a:xfrm>
              <a:prstGeom prst="rect">
                <a:avLst/>
              </a:prstGeom>
              <a:blipFill>
                <a:blip r:embed="rId2"/>
                <a:stretch>
                  <a:fillRect/>
                </a:stretch>
              </a:blipFill>
            </p:spPr>
            <p:txBody>
              <a:bodyPr/>
              <a:lstStyle/>
              <a:p>
                <a:r>
                  <a:rPr lang="en-US">
                    <a:noFill/>
                  </a:rPr>
                  <a:t> </a:t>
                </a:r>
              </a:p>
            </p:txBody>
          </p:sp>
        </mc:Fallback>
      </mc:AlternateContent>
      <p:graphicFrame>
        <p:nvGraphicFramePr>
          <p:cNvPr id="10" name="Table 10">
            <a:extLst>
              <a:ext uri="{FF2B5EF4-FFF2-40B4-BE49-F238E27FC236}">
                <a16:creationId xmlns:a16="http://schemas.microsoft.com/office/drawing/2014/main" id="{77979B33-C307-4501-8CB0-5AA989BB6E9B}"/>
              </a:ext>
            </a:extLst>
          </p:cNvPr>
          <p:cNvGraphicFramePr>
            <a:graphicFrameLocks noGrp="1"/>
          </p:cNvGraphicFramePr>
          <p:nvPr>
            <p:extLst>
              <p:ext uri="{D42A27DB-BD31-4B8C-83A1-F6EECF244321}">
                <p14:modId xmlns:p14="http://schemas.microsoft.com/office/powerpoint/2010/main" val="1025982146"/>
              </p:ext>
            </p:extLst>
          </p:nvPr>
        </p:nvGraphicFramePr>
        <p:xfrm>
          <a:off x="4572000" y="1574800"/>
          <a:ext cx="3853218" cy="3708400"/>
        </p:xfrm>
        <a:graphic>
          <a:graphicData uri="http://schemas.openxmlformats.org/drawingml/2006/table">
            <a:tbl>
              <a:tblPr firstRow="1" bandRow="1">
                <a:tableStyleId>{5C22544A-7EE6-4342-B048-85BDC9FD1C3A}</a:tableStyleId>
              </a:tblPr>
              <a:tblGrid>
                <a:gridCol w="1926609">
                  <a:extLst>
                    <a:ext uri="{9D8B030D-6E8A-4147-A177-3AD203B41FA5}">
                      <a16:colId xmlns:a16="http://schemas.microsoft.com/office/drawing/2014/main" val="3761926439"/>
                    </a:ext>
                  </a:extLst>
                </a:gridCol>
                <a:gridCol w="1926609">
                  <a:extLst>
                    <a:ext uri="{9D8B030D-6E8A-4147-A177-3AD203B41FA5}">
                      <a16:colId xmlns:a16="http://schemas.microsoft.com/office/drawing/2014/main" val="3269018608"/>
                    </a:ext>
                  </a:extLst>
                </a:gridCol>
              </a:tblGrid>
              <a:tr h="370840">
                <a:tc>
                  <a:txBody>
                    <a:bodyPr/>
                    <a:lstStyle/>
                    <a:p>
                      <a:pPr algn="l" fontAlgn="b"/>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2000" b="1" u="none" strike="noStrike" dirty="0">
                          <a:effectLst/>
                        </a:rPr>
                        <a:t>Distance</a:t>
                      </a:r>
                      <a:endParaRPr lang="en-US" sz="20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91347888"/>
                  </a:ext>
                </a:extLst>
              </a:tr>
              <a:tr h="370840">
                <a:tc>
                  <a:txBody>
                    <a:bodyPr/>
                    <a:lstStyle/>
                    <a:p>
                      <a:pPr algn="l" fontAlgn="b"/>
                      <a:r>
                        <a:rPr lang="en-US" sz="2000" u="none" strike="noStrike" dirty="0">
                          <a:effectLst/>
                        </a:rPr>
                        <a:t>Trip 1</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marL="0" algn="r" defTabSz="457200" rtl="0" eaLnBrk="1" fontAlgn="b" latinLnBrk="0" hangingPunct="1"/>
                      <a:r>
                        <a:rPr lang="en-US" sz="2000" u="none" strike="noStrike" kern="1200" dirty="0">
                          <a:solidFill>
                            <a:schemeClr val="tx1"/>
                          </a:solidFill>
                          <a:effectLst/>
                          <a:latin typeface="+mn-lt"/>
                          <a:ea typeface="+mn-ea"/>
                          <a:cs typeface="+mn-cs"/>
                        </a:rPr>
                        <a:t>45</a:t>
                      </a:r>
                    </a:p>
                  </a:txBody>
                  <a:tcPr marL="6350" marR="6350" marT="6350" marB="0" anchor="b"/>
                </a:tc>
                <a:extLst>
                  <a:ext uri="{0D108BD9-81ED-4DB2-BD59-A6C34878D82A}">
                    <a16:rowId xmlns:a16="http://schemas.microsoft.com/office/drawing/2014/main" val="2498535337"/>
                  </a:ext>
                </a:extLst>
              </a:tr>
              <a:tr h="370840">
                <a:tc>
                  <a:txBody>
                    <a:bodyPr/>
                    <a:lstStyle/>
                    <a:p>
                      <a:pPr algn="l" fontAlgn="b"/>
                      <a:r>
                        <a:rPr lang="en-US" sz="2000" u="none" strike="noStrike" dirty="0">
                          <a:effectLst/>
                        </a:rPr>
                        <a:t>Trip 2</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marL="0" algn="r" defTabSz="457200" rtl="0" eaLnBrk="1" fontAlgn="b" latinLnBrk="0" hangingPunct="1"/>
                      <a:r>
                        <a:rPr lang="en-US" sz="2000" u="none" strike="noStrike" kern="1200" dirty="0">
                          <a:solidFill>
                            <a:schemeClr val="tx1"/>
                          </a:solidFill>
                          <a:effectLst/>
                          <a:latin typeface="+mn-lt"/>
                          <a:ea typeface="+mn-ea"/>
                          <a:cs typeface="+mn-cs"/>
                        </a:rPr>
                        <a:t>8</a:t>
                      </a:r>
                    </a:p>
                  </a:txBody>
                  <a:tcPr marL="6350" marR="6350" marT="6350" marB="0" anchor="b"/>
                </a:tc>
                <a:extLst>
                  <a:ext uri="{0D108BD9-81ED-4DB2-BD59-A6C34878D82A}">
                    <a16:rowId xmlns:a16="http://schemas.microsoft.com/office/drawing/2014/main" val="2970393358"/>
                  </a:ext>
                </a:extLst>
              </a:tr>
              <a:tr h="370840">
                <a:tc>
                  <a:txBody>
                    <a:bodyPr/>
                    <a:lstStyle/>
                    <a:p>
                      <a:pPr algn="l" fontAlgn="b"/>
                      <a:r>
                        <a:rPr lang="en-US" sz="2000" u="none" strike="noStrike" dirty="0">
                          <a:effectLst/>
                        </a:rPr>
                        <a:t>Trip 3</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marL="0" algn="r" defTabSz="457200" rtl="0" eaLnBrk="1" fontAlgn="b" latinLnBrk="0" hangingPunct="1"/>
                      <a:r>
                        <a:rPr lang="en-US" sz="2000" u="none" strike="noStrike" kern="1200" dirty="0">
                          <a:solidFill>
                            <a:schemeClr val="tx1"/>
                          </a:solidFill>
                          <a:effectLst/>
                          <a:latin typeface="+mn-lt"/>
                          <a:ea typeface="+mn-ea"/>
                          <a:cs typeface="+mn-cs"/>
                        </a:rPr>
                        <a:t>4</a:t>
                      </a:r>
                    </a:p>
                  </a:txBody>
                  <a:tcPr marL="6350" marR="6350" marT="6350" marB="0" anchor="b"/>
                </a:tc>
                <a:extLst>
                  <a:ext uri="{0D108BD9-81ED-4DB2-BD59-A6C34878D82A}">
                    <a16:rowId xmlns:a16="http://schemas.microsoft.com/office/drawing/2014/main" val="17788814"/>
                  </a:ext>
                </a:extLst>
              </a:tr>
              <a:tr h="370840">
                <a:tc>
                  <a:txBody>
                    <a:bodyPr/>
                    <a:lstStyle/>
                    <a:p>
                      <a:pPr algn="l" fontAlgn="b"/>
                      <a:r>
                        <a:rPr lang="en-US" sz="2000" u="none" strike="noStrike" dirty="0">
                          <a:effectLst/>
                        </a:rPr>
                        <a:t>Trip 4</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marL="0" algn="r" defTabSz="457200" rtl="0" eaLnBrk="1" fontAlgn="b" latinLnBrk="0" hangingPunct="1"/>
                      <a:r>
                        <a:rPr lang="en-US" sz="2000" u="none" strike="noStrike" kern="1200" dirty="0">
                          <a:solidFill>
                            <a:schemeClr val="tx1"/>
                          </a:solidFill>
                          <a:effectLst/>
                          <a:latin typeface="+mn-lt"/>
                          <a:ea typeface="+mn-ea"/>
                          <a:cs typeface="+mn-cs"/>
                        </a:rPr>
                        <a:t>3</a:t>
                      </a:r>
                    </a:p>
                  </a:txBody>
                  <a:tcPr marL="6350" marR="6350" marT="6350" marB="0" anchor="b"/>
                </a:tc>
                <a:extLst>
                  <a:ext uri="{0D108BD9-81ED-4DB2-BD59-A6C34878D82A}">
                    <a16:rowId xmlns:a16="http://schemas.microsoft.com/office/drawing/2014/main" val="3454210776"/>
                  </a:ext>
                </a:extLst>
              </a:tr>
              <a:tr h="370840">
                <a:tc>
                  <a:txBody>
                    <a:bodyPr/>
                    <a:lstStyle/>
                    <a:p>
                      <a:pPr algn="l" fontAlgn="b"/>
                      <a:r>
                        <a:rPr lang="en-US" sz="2000" u="none" strike="noStrike" dirty="0">
                          <a:effectLst/>
                        </a:rPr>
                        <a:t>Trip 5</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marL="0" algn="r" defTabSz="457200" rtl="0" eaLnBrk="1" fontAlgn="b" latinLnBrk="0" hangingPunct="1"/>
                      <a:r>
                        <a:rPr lang="en-US" sz="2000" u="none" strike="noStrike" kern="1200" dirty="0">
                          <a:solidFill>
                            <a:schemeClr val="tx1"/>
                          </a:solidFill>
                          <a:effectLst/>
                          <a:latin typeface="+mn-lt"/>
                          <a:ea typeface="+mn-ea"/>
                          <a:cs typeface="+mn-cs"/>
                        </a:rPr>
                        <a:t>15</a:t>
                      </a:r>
                    </a:p>
                  </a:txBody>
                  <a:tcPr marL="6350" marR="6350" marT="6350" marB="0" anchor="b"/>
                </a:tc>
                <a:extLst>
                  <a:ext uri="{0D108BD9-81ED-4DB2-BD59-A6C34878D82A}">
                    <a16:rowId xmlns:a16="http://schemas.microsoft.com/office/drawing/2014/main" val="879732581"/>
                  </a:ext>
                </a:extLst>
              </a:tr>
              <a:tr h="370840">
                <a:tc>
                  <a:txBody>
                    <a:bodyPr/>
                    <a:lstStyle/>
                    <a:p>
                      <a:pPr algn="l" fontAlgn="b"/>
                      <a:r>
                        <a:rPr lang="en-US" sz="2000" u="none" strike="noStrike" dirty="0">
                          <a:effectLst/>
                        </a:rPr>
                        <a:t>Trip 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marL="0" algn="r" defTabSz="457200" rtl="0" eaLnBrk="1" fontAlgn="b" latinLnBrk="0" hangingPunct="1"/>
                      <a:r>
                        <a:rPr lang="en-US" sz="2000" u="none" strike="noStrike" kern="1200" dirty="0">
                          <a:solidFill>
                            <a:schemeClr val="tx1"/>
                          </a:solidFill>
                          <a:effectLst/>
                          <a:latin typeface="+mn-lt"/>
                          <a:ea typeface="+mn-ea"/>
                          <a:cs typeface="+mn-cs"/>
                        </a:rPr>
                        <a:t>15</a:t>
                      </a:r>
                    </a:p>
                  </a:txBody>
                  <a:tcPr marL="6350" marR="6350" marT="6350" marB="0" anchor="b"/>
                </a:tc>
                <a:extLst>
                  <a:ext uri="{0D108BD9-81ED-4DB2-BD59-A6C34878D82A}">
                    <a16:rowId xmlns:a16="http://schemas.microsoft.com/office/drawing/2014/main" val="2497038640"/>
                  </a:ext>
                </a:extLst>
              </a:tr>
              <a:tr h="370840">
                <a:tc>
                  <a:txBody>
                    <a:bodyPr/>
                    <a:lstStyle/>
                    <a:p>
                      <a:pPr algn="l" fontAlgn="b"/>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marL="0" algn="r" defTabSz="457200" rtl="0" eaLnBrk="1" fontAlgn="b" latinLnBrk="0" hangingPunct="1"/>
                      <a:endParaRPr lang="en-US" sz="2000" u="none" strike="noStrike" kern="1200" dirty="0">
                        <a:solidFill>
                          <a:schemeClr val="tx1"/>
                        </a:solidFill>
                        <a:effectLst/>
                        <a:latin typeface="+mn-lt"/>
                        <a:ea typeface="+mn-ea"/>
                        <a:cs typeface="+mn-cs"/>
                      </a:endParaRPr>
                    </a:p>
                  </a:txBody>
                  <a:tcPr marL="6350" marR="6350" marT="6350" marB="0" anchor="b"/>
                </a:tc>
                <a:extLst>
                  <a:ext uri="{0D108BD9-81ED-4DB2-BD59-A6C34878D82A}">
                    <a16:rowId xmlns:a16="http://schemas.microsoft.com/office/drawing/2014/main" val="3908993772"/>
                  </a:ext>
                </a:extLst>
              </a:tr>
              <a:tr h="370840">
                <a:tc>
                  <a:txBody>
                    <a:bodyPr/>
                    <a:lstStyle/>
                    <a:p>
                      <a:pPr algn="l" fontAlgn="b"/>
                      <a:r>
                        <a:rPr lang="en-US" sz="2000" u="none" strike="noStrike" dirty="0">
                          <a:effectLst/>
                        </a:rPr>
                        <a:t>Mean</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marL="0" algn="r" defTabSz="457200" rtl="0" eaLnBrk="1" fontAlgn="b" latinLnBrk="0" hangingPunct="1"/>
                      <a:r>
                        <a:rPr lang="en-US" sz="2000" u="none" strike="noStrike" kern="1200" dirty="0">
                          <a:solidFill>
                            <a:schemeClr val="tx1"/>
                          </a:solidFill>
                          <a:effectLst/>
                          <a:latin typeface="+mn-lt"/>
                          <a:ea typeface="+mn-ea"/>
                          <a:cs typeface="+mn-cs"/>
                        </a:rPr>
                        <a:t>15.00</a:t>
                      </a:r>
                    </a:p>
                  </a:txBody>
                  <a:tcPr marL="6350" marR="6350" marT="6350" marB="0" anchor="b"/>
                </a:tc>
                <a:extLst>
                  <a:ext uri="{0D108BD9-81ED-4DB2-BD59-A6C34878D82A}">
                    <a16:rowId xmlns:a16="http://schemas.microsoft.com/office/drawing/2014/main" val="1829994525"/>
                  </a:ext>
                </a:extLst>
              </a:tr>
              <a:tr h="370840">
                <a:tc>
                  <a:txBody>
                    <a:bodyPr/>
                    <a:lstStyle/>
                    <a:p>
                      <a:pPr algn="l" fontAlgn="b"/>
                      <a:r>
                        <a:rPr lang="en-US" sz="2000" u="none" strike="noStrike" dirty="0">
                          <a:effectLst/>
                        </a:rPr>
                        <a:t>G Mean</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marL="0" algn="r" defTabSz="457200" rtl="0" eaLnBrk="1" fontAlgn="b" latinLnBrk="0" hangingPunct="1"/>
                      <a:r>
                        <a:rPr lang="en-US" sz="2000" u="none" strike="noStrike" kern="1200" dirty="0">
                          <a:solidFill>
                            <a:schemeClr val="tx1"/>
                          </a:solidFill>
                          <a:effectLst/>
                          <a:latin typeface="+mn-lt"/>
                          <a:ea typeface="+mn-ea"/>
                          <a:cs typeface="+mn-cs"/>
                        </a:rPr>
                        <a:t>9.95</a:t>
                      </a:r>
                    </a:p>
                  </a:txBody>
                  <a:tcPr marL="6350" marR="6350" marT="6350" marB="0" anchor="b"/>
                </a:tc>
                <a:extLst>
                  <a:ext uri="{0D108BD9-81ED-4DB2-BD59-A6C34878D82A}">
                    <a16:rowId xmlns:a16="http://schemas.microsoft.com/office/drawing/2014/main" val="435974381"/>
                  </a:ext>
                </a:extLst>
              </a:tr>
            </a:tbl>
          </a:graphicData>
        </a:graphic>
      </p:graphicFrame>
    </p:spTree>
    <p:extLst>
      <p:ext uri="{BB962C8B-B14F-4D97-AF65-F5344CB8AC3E}">
        <p14:creationId xmlns:p14="http://schemas.microsoft.com/office/powerpoint/2010/main" val="3577975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C7F37C-CC3A-4EFC-9303-EB396D74A2DA}"/>
              </a:ext>
            </a:extLst>
          </p:cNvPr>
          <p:cNvSpPr>
            <a:spLocks noGrp="1"/>
          </p:cNvSpPr>
          <p:nvPr>
            <p:ph type="title"/>
          </p:nvPr>
        </p:nvSpPr>
        <p:spPr/>
        <p:txBody>
          <a:bodyPr/>
          <a:lstStyle/>
          <a:p>
            <a:r>
              <a:rPr lang="en-US" dirty="0"/>
              <a:t>How Well Does This Work?</a:t>
            </a:r>
          </a:p>
        </p:txBody>
      </p:sp>
      <p:sp>
        <p:nvSpPr>
          <p:cNvPr id="4" name="Text Placeholder 3">
            <a:extLst>
              <a:ext uri="{FF2B5EF4-FFF2-40B4-BE49-F238E27FC236}">
                <a16:creationId xmlns:a16="http://schemas.microsoft.com/office/drawing/2014/main" id="{50202D44-7171-463E-9236-4E29B024A6EB}"/>
              </a:ext>
            </a:extLst>
          </p:cNvPr>
          <p:cNvSpPr>
            <a:spLocks noGrp="1"/>
          </p:cNvSpPr>
          <p:nvPr>
            <p:ph type="body" sz="quarter" idx="10"/>
          </p:nvPr>
        </p:nvSpPr>
        <p:spPr/>
        <p:txBody>
          <a:bodyPr/>
          <a:lstStyle/>
          <a:p>
            <a:r>
              <a:rPr lang="en-US" dirty="0"/>
              <a:t>Indianapolis </a:t>
            </a:r>
            <a:r>
              <a:rPr lang="en-US" dirty="0" err="1"/>
              <a:t>MPO</a:t>
            </a:r>
            <a:r>
              <a:rPr lang="en-US" dirty="0"/>
              <a:t> Model Update In Progress</a:t>
            </a:r>
          </a:p>
          <a:p>
            <a:pPr lvl="1"/>
            <a:r>
              <a:rPr lang="en-US" dirty="0"/>
              <a:t>Model Should be functional in October</a:t>
            </a:r>
          </a:p>
          <a:p>
            <a:pPr lvl="1"/>
            <a:r>
              <a:rPr lang="en-US" dirty="0"/>
              <a:t>Model Should be validated by December 1, 2020</a:t>
            </a:r>
          </a:p>
          <a:p>
            <a:r>
              <a:rPr lang="en-US" dirty="0"/>
              <a:t>Potential Improvements</a:t>
            </a:r>
          </a:p>
          <a:p>
            <a:pPr lvl="1"/>
            <a:r>
              <a:rPr lang="en-US" dirty="0"/>
              <a:t>Wanted to do a better matching to </a:t>
            </a:r>
            <a:r>
              <a:rPr lang="en-US" dirty="0" err="1"/>
              <a:t>ATRI</a:t>
            </a:r>
            <a:r>
              <a:rPr lang="en-US" dirty="0"/>
              <a:t> data to check Truck vs. LCV in Commercial group</a:t>
            </a:r>
          </a:p>
          <a:p>
            <a:pPr lvl="1"/>
            <a:r>
              <a:rPr lang="en-US" dirty="0" err="1"/>
              <a:t>rMerge</a:t>
            </a:r>
            <a:r>
              <a:rPr lang="en-US" dirty="0"/>
              <a:t> algorithms were updated since this work – much better home/work/other imputation now</a:t>
            </a:r>
          </a:p>
          <a:p>
            <a:endParaRPr lang="en-US" dirty="0"/>
          </a:p>
        </p:txBody>
      </p:sp>
    </p:spTree>
    <p:extLst>
      <p:ext uri="{BB962C8B-B14F-4D97-AF65-F5344CB8AC3E}">
        <p14:creationId xmlns:p14="http://schemas.microsoft.com/office/powerpoint/2010/main" val="10845328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 y="3756115"/>
            <a:ext cx="2702327" cy="999738"/>
          </a:xfrm>
          <a:prstGeom prst="roundRect">
            <a:avLst>
              <a:gd name="adj" fmla="val 1153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57943" y="4816174"/>
            <a:ext cx="2544384" cy="553998"/>
          </a:xfrm>
          <a:prstGeom prst="rect">
            <a:avLst/>
          </a:prstGeom>
          <a:noFill/>
        </p:spPr>
        <p:txBody>
          <a:bodyPr wrap="square" rtlCol="0">
            <a:spAutoFit/>
          </a:bodyPr>
          <a:lstStyle/>
          <a:p>
            <a:pPr algn="ctr"/>
            <a:r>
              <a:rPr lang="en-US" sz="1600" b="1" spc="100" dirty="0" err="1">
                <a:solidFill>
                  <a:srgbClr val="FFFFFF"/>
                </a:solidFill>
                <a:latin typeface="Arial"/>
                <a:cs typeface="Arial"/>
              </a:rPr>
              <a:t>www.rsginc.com</a:t>
            </a:r>
            <a:endParaRPr lang="en-US" sz="1600" b="1" spc="100" dirty="0">
              <a:solidFill>
                <a:srgbClr val="FFFFFF"/>
              </a:solidFill>
              <a:latin typeface="Arial"/>
              <a:cs typeface="Arial"/>
            </a:endParaRPr>
          </a:p>
          <a:p>
            <a:pPr algn="ctr" defTabSz="914608">
              <a:tabLst>
                <a:tab pos="4665639" algn="l"/>
              </a:tabLst>
            </a:pPr>
            <a:endParaRPr lang="en-US" sz="1400" spc="100" dirty="0">
              <a:solidFill>
                <a:schemeClr val="bg1"/>
              </a:solidFill>
              <a:latin typeface="Arial"/>
              <a:cs typeface="Arial"/>
            </a:endParaRPr>
          </a:p>
        </p:txBody>
      </p:sp>
      <p:pic>
        <p:nvPicPr>
          <p:cNvPr id="13" name="Picture 12"/>
          <p:cNvPicPr>
            <a:picLocks noChangeAspect="1"/>
          </p:cNvPicPr>
          <p:nvPr/>
        </p:nvPicPr>
        <p:blipFill rotWithShape="1">
          <a:blip r:embed="rId2" cstate="email">
            <a:extLst>
              <a:ext uri="{28A0092B-C50C-407E-A947-70E740481C1C}">
                <a14:useLocalDpi xmlns:a14="http://schemas.microsoft.com/office/drawing/2010/main" val="0"/>
              </a:ext>
            </a:extLst>
          </a:blip>
          <a:srcRect r="81488"/>
          <a:stretch/>
        </p:blipFill>
        <p:spPr>
          <a:xfrm>
            <a:off x="469900" y="4045304"/>
            <a:ext cx="446703" cy="685800"/>
          </a:xfrm>
          <a:prstGeom prst="rect">
            <a:avLst/>
          </a:prstGeom>
        </p:spPr>
      </p:pic>
      <p:sp>
        <p:nvSpPr>
          <p:cNvPr id="14" name="TextBox 13"/>
          <p:cNvSpPr txBox="1"/>
          <p:nvPr/>
        </p:nvSpPr>
        <p:spPr>
          <a:xfrm>
            <a:off x="1054110" y="3632938"/>
            <a:ext cx="4892360" cy="830997"/>
          </a:xfrm>
          <a:prstGeom prst="rect">
            <a:avLst/>
          </a:prstGeom>
          <a:noFill/>
        </p:spPr>
        <p:txBody>
          <a:bodyPr wrap="square" rtlCol="0">
            <a:spAutoFit/>
          </a:bodyPr>
          <a:lstStyle/>
          <a:p>
            <a:endParaRPr lang="en-US" sz="2800" b="1" dirty="0">
              <a:solidFill>
                <a:srgbClr val="595959"/>
              </a:solidFill>
              <a:latin typeface="Arial"/>
              <a:cs typeface="Arial"/>
            </a:endParaRPr>
          </a:p>
          <a:p>
            <a:r>
              <a:rPr lang="en-US" sz="2000" b="1" dirty="0">
                <a:solidFill>
                  <a:srgbClr val="595959"/>
                </a:solidFill>
                <a:latin typeface="Arial"/>
                <a:cs typeface="Arial"/>
              </a:rPr>
              <a:t>Contacts</a:t>
            </a:r>
          </a:p>
        </p:txBody>
      </p:sp>
      <p:cxnSp>
        <p:nvCxnSpPr>
          <p:cNvPr id="15" name="Straight Connector 14"/>
          <p:cNvCxnSpPr/>
          <p:nvPr/>
        </p:nvCxnSpPr>
        <p:spPr>
          <a:xfrm>
            <a:off x="1026651" y="3926260"/>
            <a:ext cx="0" cy="655641"/>
          </a:xfrm>
          <a:prstGeom prst="line">
            <a:avLst/>
          </a:prstGeom>
          <a:ln w="190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ext Placeholder 1"/>
          <p:cNvSpPr>
            <a:spLocks noGrp="1"/>
          </p:cNvSpPr>
          <p:nvPr>
            <p:ph type="body" sz="quarter" idx="10"/>
          </p:nvPr>
        </p:nvSpPr>
        <p:spPr/>
        <p:txBody>
          <a:bodyPr/>
          <a:lstStyle/>
          <a:p>
            <a:r>
              <a:rPr lang="en-US" dirty="0"/>
              <a:t>Andrew Rohne</a:t>
            </a:r>
          </a:p>
        </p:txBody>
      </p:sp>
      <p:sp>
        <p:nvSpPr>
          <p:cNvPr id="3" name="Text Placeholder 2"/>
          <p:cNvSpPr>
            <a:spLocks noGrp="1"/>
          </p:cNvSpPr>
          <p:nvPr>
            <p:ph type="body" sz="quarter" idx="11"/>
          </p:nvPr>
        </p:nvSpPr>
        <p:spPr/>
        <p:txBody>
          <a:bodyPr/>
          <a:lstStyle/>
          <a:p>
            <a:r>
              <a:rPr lang="en-US" dirty="0"/>
              <a:t>Senior Consultant</a:t>
            </a:r>
          </a:p>
        </p:txBody>
      </p:sp>
      <p:sp>
        <p:nvSpPr>
          <p:cNvPr id="4" name="Text Placeholder 3"/>
          <p:cNvSpPr>
            <a:spLocks noGrp="1"/>
          </p:cNvSpPr>
          <p:nvPr>
            <p:ph type="body" sz="quarter" idx="12"/>
          </p:nvPr>
        </p:nvSpPr>
        <p:spPr/>
        <p:txBody>
          <a:bodyPr/>
          <a:lstStyle/>
          <a:p>
            <a:r>
              <a:rPr lang="en-US" dirty="0"/>
              <a:t>Andrew.Rohne@rsginc.com</a:t>
            </a:r>
          </a:p>
        </p:txBody>
      </p:sp>
      <p:sp>
        <p:nvSpPr>
          <p:cNvPr id="5" name="Text Placeholder 4"/>
          <p:cNvSpPr>
            <a:spLocks noGrp="1"/>
          </p:cNvSpPr>
          <p:nvPr>
            <p:ph type="body" sz="quarter" idx="13"/>
          </p:nvPr>
        </p:nvSpPr>
        <p:spPr/>
        <p:txBody>
          <a:bodyPr/>
          <a:lstStyle/>
          <a:p>
            <a:endParaRPr lang="en-US"/>
          </a:p>
        </p:txBody>
      </p:sp>
      <p:sp>
        <p:nvSpPr>
          <p:cNvPr id="6" name="Text Placeholder 5"/>
          <p:cNvSpPr>
            <a:spLocks noGrp="1"/>
          </p:cNvSpPr>
          <p:nvPr>
            <p:ph type="body" sz="quarter" idx="14"/>
          </p:nvPr>
        </p:nvSpPr>
        <p:spPr/>
        <p:txBody>
          <a:bodyPr/>
          <a:lstStyle/>
          <a:p>
            <a:endParaRPr lang="en-US"/>
          </a:p>
        </p:txBody>
      </p:sp>
      <p:sp>
        <p:nvSpPr>
          <p:cNvPr id="7" name="Text Placeholder 6"/>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986265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034B75-E92E-4D9C-A970-1E65CAC71040}"/>
              </a:ext>
            </a:extLst>
          </p:cNvPr>
          <p:cNvSpPr>
            <a:spLocks noGrp="1"/>
          </p:cNvSpPr>
          <p:nvPr>
            <p:ph type="title"/>
          </p:nvPr>
        </p:nvSpPr>
        <p:spPr/>
        <p:txBody>
          <a:bodyPr/>
          <a:lstStyle/>
          <a:p>
            <a:r>
              <a:rPr lang="en-US" dirty="0"/>
              <a:t>Since Then…</a:t>
            </a:r>
          </a:p>
        </p:txBody>
      </p:sp>
      <p:sp>
        <p:nvSpPr>
          <p:cNvPr id="6" name="Text Placeholder 5">
            <a:extLst>
              <a:ext uri="{FF2B5EF4-FFF2-40B4-BE49-F238E27FC236}">
                <a16:creationId xmlns:a16="http://schemas.microsoft.com/office/drawing/2014/main" id="{2BD842C3-A584-450D-9B29-E03A751D0C04}"/>
              </a:ext>
            </a:extLst>
          </p:cNvPr>
          <p:cNvSpPr>
            <a:spLocks noGrp="1"/>
          </p:cNvSpPr>
          <p:nvPr>
            <p:ph type="body" sz="quarter" idx="10"/>
          </p:nvPr>
        </p:nvSpPr>
        <p:spPr>
          <a:xfrm>
            <a:off x="592138" y="1436688"/>
            <a:ext cx="8272462" cy="4370387"/>
          </a:xfrm>
        </p:spPr>
        <p:txBody>
          <a:bodyPr/>
          <a:lstStyle/>
          <a:p>
            <a:r>
              <a:rPr lang="en-US" dirty="0"/>
              <a:t>Several other retailers added free delivery</a:t>
            </a:r>
          </a:p>
          <a:p>
            <a:r>
              <a:rPr lang="en-US" dirty="0"/>
              <a:t>Mostly 1 or 2 day, some same-day delivery</a:t>
            </a:r>
          </a:p>
          <a:p>
            <a:r>
              <a:rPr lang="en-US" dirty="0"/>
              <a:t>Drastically expanded food delivery options</a:t>
            </a:r>
          </a:p>
          <a:p>
            <a:r>
              <a:rPr lang="en-US" dirty="0"/>
              <a:t>Brick-and-mortar shopping options disappearing</a:t>
            </a:r>
          </a:p>
          <a:p>
            <a:pPr marL="119063" indent="0">
              <a:buNone/>
            </a:pPr>
            <a:endParaRPr lang="en-US" dirty="0"/>
          </a:p>
        </p:txBody>
      </p:sp>
      <p:sp>
        <p:nvSpPr>
          <p:cNvPr id="2" name="TextBox 1">
            <a:extLst>
              <a:ext uri="{FF2B5EF4-FFF2-40B4-BE49-F238E27FC236}">
                <a16:creationId xmlns:a16="http://schemas.microsoft.com/office/drawing/2014/main" id="{8A9D8841-F83A-4EE1-A867-FE084BD19939}"/>
              </a:ext>
            </a:extLst>
          </p:cNvPr>
          <p:cNvSpPr txBox="1"/>
          <p:nvPr/>
        </p:nvSpPr>
        <p:spPr>
          <a:xfrm rot="19876414">
            <a:off x="-58662" y="471104"/>
            <a:ext cx="2749471" cy="646331"/>
          </a:xfrm>
          <a:prstGeom prst="rect">
            <a:avLst/>
          </a:prstGeom>
          <a:noFill/>
        </p:spPr>
        <p:txBody>
          <a:bodyPr wrap="none" rtlCol="0">
            <a:spAutoFit/>
          </a:bodyPr>
          <a:lstStyle/>
          <a:p>
            <a:r>
              <a:rPr lang="en-US" sz="3600" u="sng" dirty="0">
                <a:solidFill>
                  <a:srgbClr val="FF0000"/>
                </a:solidFill>
              </a:rPr>
              <a:t>PRE-</a:t>
            </a:r>
            <a:r>
              <a:rPr lang="en-US" sz="3600" u="sng" dirty="0" err="1">
                <a:solidFill>
                  <a:srgbClr val="FF0000"/>
                </a:solidFill>
              </a:rPr>
              <a:t>COVID</a:t>
            </a:r>
            <a:endParaRPr lang="en-US" sz="3600" u="sng" dirty="0">
              <a:solidFill>
                <a:srgbClr val="FF0000"/>
              </a:solidFill>
            </a:endParaRPr>
          </a:p>
        </p:txBody>
      </p:sp>
    </p:spTree>
    <p:extLst>
      <p:ext uri="{BB962C8B-B14F-4D97-AF65-F5344CB8AC3E}">
        <p14:creationId xmlns:p14="http://schemas.microsoft.com/office/powerpoint/2010/main" val="30224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F27270-2976-4EC6-812C-2C5E22A7D2CB}"/>
              </a:ext>
            </a:extLst>
          </p:cNvPr>
          <p:cNvPicPr>
            <a:picLocks noChangeAspect="1"/>
          </p:cNvPicPr>
          <p:nvPr/>
        </p:nvPicPr>
        <p:blipFill>
          <a:blip r:embed="rId3"/>
          <a:stretch>
            <a:fillRect/>
          </a:stretch>
        </p:blipFill>
        <p:spPr>
          <a:xfrm>
            <a:off x="1316075" y="701722"/>
            <a:ext cx="6511849" cy="5454555"/>
          </a:xfrm>
          <a:prstGeom prst="rect">
            <a:avLst/>
          </a:prstGeom>
        </p:spPr>
      </p:pic>
      <p:sp>
        <p:nvSpPr>
          <p:cNvPr id="5" name="TextBox 4">
            <a:extLst>
              <a:ext uri="{FF2B5EF4-FFF2-40B4-BE49-F238E27FC236}">
                <a16:creationId xmlns:a16="http://schemas.microsoft.com/office/drawing/2014/main" id="{8B05D36B-098F-45A8-91AF-D65907CF7B11}"/>
              </a:ext>
            </a:extLst>
          </p:cNvPr>
          <p:cNvSpPr txBox="1"/>
          <p:nvPr/>
        </p:nvSpPr>
        <p:spPr>
          <a:xfrm>
            <a:off x="4975861" y="6147179"/>
            <a:ext cx="2852063" cy="369332"/>
          </a:xfrm>
          <a:prstGeom prst="rect">
            <a:avLst/>
          </a:prstGeom>
          <a:noFill/>
        </p:spPr>
        <p:txBody>
          <a:bodyPr wrap="none" rtlCol="0">
            <a:spAutoFit/>
          </a:bodyPr>
          <a:lstStyle/>
          <a:p>
            <a:pPr algn="r"/>
            <a:r>
              <a:rPr lang="en-US" dirty="0">
                <a:solidFill>
                  <a:srgbClr val="262626"/>
                </a:solidFill>
              </a:rPr>
              <a:t>Retaildive.com, 5/13/2016</a:t>
            </a:r>
          </a:p>
        </p:txBody>
      </p:sp>
      <p:sp>
        <p:nvSpPr>
          <p:cNvPr id="2" name="TextBox 1">
            <a:extLst>
              <a:ext uri="{FF2B5EF4-FFF2-40B4-BE49-F238E27FC236}">
                <a16:creationId xmlns:a16="http://schemas.microsoft.com/office/drawing/2014/main" id="{04E6F61C-A823-4BDA-A06D-896340367807}"/>
              </a:ext>
            </a:extLst>
          </p:cNvPr>
          <p:cNvSpPr txBox="1"/>
          <p:nvPr/>
        </p:nvSpPr>
        <p:spPr>
          <a:xfrm rot="19876414">
            <a:off x="-58662" y="471104"/>
            <a:ext cx="2749471" cy="646331"/>
          </a:xfrm>
          <a:prstGeom prst="rect">
            <a:avLst/>
          </a:prstGeom>
          <a:noFill/>
        </p:spPr>
        <p:txBody>
          <a:bodyPr wrap="none" rtlCol="0">
            <a:spAutoFit/>
          </a:bodyPr>
          <a:lstStyle/>
          <a:p>
            <a:r>
              <a:rPr lang="en-US" sz="3600" u="sng" dirty="0">
                <a:solidFill>
                  <a:srgbClr val="FF0000"/>
                </a:solidFill>
              </a:rPr>
              <a:t>PRE-</a:t>
            </a:r>
            <a:r>
              <a:rPr lang="en-US" sz="3600" u="sng" dirty="0" err="1">
                <a:solidFill>
                  <a:srgbClr val="FF0000"/>
                </a:solidFill>
              </a:rPr>
              <a:t>COVID</a:t>
            </a:r>
            <a:endParaRPr lang="en-US" sz="3600" u="sng" dirty="0">
              <a:solidFill>
                <a:srgbClr val="FF0000"/>
              </a:solidFill>
            </a:endParaRPr>
          </a:p>
        </p:txBody>
      </p:sp>
    </p:spTree>
    <p:extLst>
      <p:ext uri="{BB962C8B-B14F-4D97-AF65-F5344CB8AC3E}">
        <p14:creationId xmlns:p14="http://schemas.microsoft.com/office/powerpoint/2010/main" val="4145373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7B9D9F-7F22-47EF-9559-CD543D7A72B5}"/>
              </a:ext>
            </a:extLst>
          </p:cNvPr>
          <p:cNvPicPr>
            <a:picLocks noChangeAspect="1"/>
          </p:cNvPicPr>
          <p:nvPr/>
        </p:nvPicPr>
        <p:blipFill rotWithShape="1">
          <a:blip r:embed="rId3"/>
          <a:srcRect l="20878" t="11505" r="20496" b="10719"/>
          <a:stretch/>
        </p:blipFill>
        <p:spPr>
          <a:xfrm>
            <a:off x="536812" y="3933990"/>
            <a:ext cx="2329218" cy="2306473"/>
          </a:xfrm>
          <a:prstGeom prst="rect">
            <a:avLst/>
          </a:prstGeom>
        </p:spPr>
      </p:pic>
      <p:sp>
        <p:nvSpPr>
          <p:cNvPr id="2" name="Title 1">
            <a:extLst>
              <a:ext uri="{FF2B5EF4-FFF2-40B4-BE49-F238E27FC236}">
                <a16:creationId xmlns:a16="http://schemas.microsoft.com/office/drawing/2014/main" id="{6750419E-6287-4E3B-931C-FEDEE03E64A7}"/>
              </a:ext>
            </a:extLst>
          </p:cNvPr>
          <p:cNvSpPr>
            <a:spLocks noGrp="1"/>
          </p:cNvSpPr>
          <p:nvPr>
            <p:ph type="title"/>
          </p:nvPr>
        </p:nvSpPr>
        <p:spPr/>
        <p:txBody>
          <a:bodyPr/>
          <a:lstStyle/>
          <a:p>
            <a:r>
              <a:rPr lang="en-US" dirty="0"/>
              <a:t>In The Last Six Months…</a:t>
            </a:r>
          </a:p>
        </p:txBody>
      </p:sp>
      <p:sp>
        <p:nvSpPr>
          <p:cNvPr id="3" name="Text Placeholder 2">
            <a:extLst>
              <a:ext uri="{FF2B5EF4-FFF2-40B4-BE49-F238E27FC236}">
                <a16:creationId xmlns:a16="http://schemas.microsoft.com/office/drawing/2014/main" id="{892FF711-5C90-4601-831C-1FF61B6E707E}"/>
              </a:ext>
            </a:extLst>
          </p:cNvPr>
          <p:cNvSpPr>
            <a:spLocks noGrp="1"/>
          </p:cNvSpPr>
          <p:nvPr>
            <p:ph type="body" sz="quarter" idx="10"/>
          </p:nvPr>
        </p:nvSpPr>
        <p:spPr/>
        <p:txBody>
          <a:bodyPr/>
          <a:lstStyle/>
          <a:p>
            <a:r>
              <a:rPr lang="en-US" dirty="0"/>
              <a:t>Many Store Closures</a:t>
            </a:r>
          </a:p>
          <a:p>
            <a:r>
              <a:rPr lang="en-US" dirty="0"/>
              <a:t>Supply Chain Issues</a:t>
            </a:r>
          </a:p>
          <a:p>
            <a:r>
              <a:rPr lang="en-US" dirty="0"/>
              <a:t>A Global Pandemic</a:t>
            </a:r>
          </a:p>
        </p:txBody>
      </p:sp>
      <p:pic>
        <p:nvPicPr>
          <p:cNvPr id="5" name="Picture 4">
            <a:extLst>
              <a:ext uri="{FF2B5EF4-FFF2-40B4-BE49-F238E27FC236}">
                <a16:creationId xmlns:a16="http://schemas.microsoft.com/office/drawing/2014/main" id="{7386C3B8-895C-49EB-9639-0A1117D27396}"/>
              </a:ext>
            </a:extLst>
          </p:cNvPr>
          <p:cNvPicPr>
            <a:picLocks noChangeAspect="1"/>
          </p:cNvPicPr>
          <p:nvPr/>
        </p:nvPicPr>
        <p:blipFill>
          <a:blip r:embed="rId4"/>
          <a:stretch>
            <a:fillRect/>
          </a:stretch>
        </p:blipFill>
        <p:spPr>
          <a:xfrm>
            <a:off x="5381766" y="2993222"/>
            <a:ext cx="3563795" cy="3247241"/>
          </a:xfrm>
          <a:prstGeom prst="rect">
            <a:avLst/>
          </a:prstGeom>
        </p:spPr>
      </p:pic>
      <p:pic>
        <p:nvPicPr>
          <p:cNvPr id="7" name="Picture 6">
            <a:extLst>
              <a:ext uri="{FF2B5EF4-FFF2-40B4-BE49-F238E27FC236}">
                <a16:creationId xmlns:a16="http://schemas.microsoft.com/office/drawing/2014/main" id="{002EAAC9-8553-473B-9489-6C1F93026CCD}"/>
              </a:ext>
            </a:extLst>
          </p:cNvPr>
          <p:cNvPicPr>
            <a:picLocks noChangeAspect="1"/>
          </p:cNvPicPr>
          <p:nvPr/>
        </p:nvPicPr>
        <p:blipFill>
          <a:blip r:embed="rId5"/>
          <a:stretch>
            <a:fillRect/>
          </a:stretch>
        </p:blipFill>
        <p:spPr>
          <a:xfrm>
            <a:off x="4503760" y="998207"/>
            <a:ext cx="4441801" cy="1839183"/>
          </a:xfrm>
          <a:prstGeom prst="rect">
            <a:avLst/>
          </a:prstGeom>
        </p:spPr>
      </p:pic>
      <p:pic>
        <p:nvPicPr>
          <p:cNvPr id="1028" name="Picture 4" descr="Toilet paper - Wikipedia">
            <a:extLst>
              <a:ext uri="{FF2B5EF4-FFF2-40B4-BE49-F238E27FC236}">
                <a16:creationId xmlns:a16="http://schemas.microsoft.com/office/drawing/2014/main" id="{97FB1F9C-54E0-4E44-A551-8F62794ECA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2828" y="4548445"/>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creenshot of a cell phone&#10;&#10;Description automatically generated">
            <a:extLst>
              <a:ext uri="{FF2B5EF4-FFF2-40B4-BE49-F238E27FC236}">
                <a16:creationId xmlns:a16="http://schemas.microsoft.com/office/drawing/2014/main" id="{ED0D8693-42A3-4B30-97F3-9AC71B95EEAA}"/>
              </a:ext>
            </a:extLst>
          </p:cNvPr>
          <p:cNvPicPr>
            <a:picLocks noChangeAspect="1"/>
          </p:cNvPicPr>
          <p:nvPr/>
        </p:nvPicPr>
        <p:blipFill rotWithShape="1">
          <a:blip r:embed="rId7"/>
          <a:srcRect t="16701" b="49481"/>
          <a:stretch/>
        </p:blipFill>
        <p:spPr>
          <a:xfrm>
            <a:off x="1569946" y="3102055"/>
            <a:ext cx="3336324" cy="2319257"/>
          </a:xfrm>
          <a:prstGeom prst="rect">
            <a:avLst/>
          </a:prstGeom>
        </p:spPr>
      </p:pic>
    </p:spTree>
    <p:extLst>
      <p:ext uri="{BB962C8B-B14F-4D97-AF65-F5344CB8AC3E}">
        <p14:creationId xmlns:p14="http://schemas.microsoft.com/office/powerpoint/2010/main" val="1892286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0F76649-CB2D-4835-96F0-025CB5E5C624}"/>
              </a:ext>
            </a:extLst>
          </p:cNvPr>
          <p:cNvSpPr>
            <a:spLocks noGrp="1"/>
          </p:cNvSpPr>
          <p:nvPr>
            <p:ph type="body" sz="quarter" idx="10"/>
          </p:nvPr>
        </p:nvSpPr>
        <p:spPr/>
        <p:txBody>
          <a:bodyPr/>
          <a:lstStyle/>
          <a:p>
            <a:r>
              <a:rPr lang="en-US" dirty="0"/>
              <a:t>What’s Happening: The Data</a:t>
            </a:r>
          </a:p>
        </p:txBody>
      </p:sp>
    </p:spTree>
    <p:extLst>
      <p:ext uri="{BB962C8B-B14F-4D97-AF65-F5344CB8AC3E}">
        <p14:creationId xmlns:p14="http://schemas.microsoft.com/office/powerpoint/2010/main" val="577674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FDB409-3411-4EE8-BA11-26D2A4516D76}"/>
              </a:ext>
            </a:extLst>
          </p:cNvPr>
          <p:cNvPicPr>
            <a:picLocks noChangeAspect="1"/>
          </p:cNvPicPr>
          <p:nvPr/>
        </p:nvPicPr>
        <p:blipFill>
          <a:blip r:embed="rId3"/>
          <a:stretch>
            <a:fillRect/>
          </a:stretch>
        </p:blipFill>
        <p:spPr>
          <a:xfrm>
            <a:off x="0" y="228600"/>
            <a:ext cx="9144000" cy="4843463"/>
          </a:xfrm>
          <a:prstGeom prst="rect">
            <a:avLst/>
          </a:prstGeom>
        </p:spPr>
      </p:pic>
      <p:sp>
        <p:nvSpPr>
          <p:cNvPr id="8" name="Left Brace 7">
            <a:extLst>
              <a:ext uri="{FF2B5EF4-FFF2-40B4-BE49-F238E27FC236}">
                <a16:creationId xmlns:a16="http://schemas.microsoft.com/office/drawing/2014/main" id="{CBA47994-CE67-4D96-9CC0-A35A6EB8237A}"/>
              </a:ext>
            </a:extLst>
          </p:cNvPr>
          <p:cNvSpPr/>
          <p:nvPr/>
        </p:nvSpPr>
        <p:spPr>
          <a:xfrm rot="16200000">
            <a:off x="2787650" y="3096682"/>
            <a:ext cx="660400" cy="44831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9D53AF5F-C9D8-45EF-9140-FBBEADEC0BC8}"/>
              </a:ext>
            </a:extLst>
          </p:cNvPr>
          <p:cNvSpPr/>
          <p:nvPr/>
        </p:nvSpPr>
        <p:spPr>
          <a:xfrm rot="16200000">
            <a:off x="6872817" y="3494616"/>
            <a:ext cx="660400" cy="368723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AFDA222A-5EDD-4DAD-8E18-689D2C78CD70}"/>
              </a:ext>
            </a:extLst>
          </p:cNvPr>
          <p:cNvSpPr txBox="1"/>
          <p:nvPr/>
        </p:nvSpPr>
        <p:spPr>
          <a:xfrm>
            <a:off x="1223857" y="5723465"/>
            <a:ext cx="3787986" cy="369332"/>
          </a:xfrm>
          <a:prstGeom prst="rect">
            <a:avLst/>
          </a:prstGeom>
          <a:noFill/>
        </p:spPr>
        <p:txBody>
          <a:bodyPr wrap="square" rtlCol="0">
            <a:spAutoFit/>
          </a:bodyPr>
          <a:lstStyle/>
          <a:p>
            <a:pPr algn="ctr"/>
            <a:r>
              <a:rPr lang="en-US" b="1" dirty="0">
                <a:solidFill>
                  <a:schemeClr val="accent1"/>
                </a:solidFill>
              </a:rPr>
              <a:t>National Person Travel Survey</a:t>
            </a:r>
          </a:p>
        </p:txBody>
      </p:sp>
      <p:sp>
        <p:nvSpPr>
          <p:cNvPr id="11" name="TextBox 10">
            <a:extLst>
              <a:ext uri="{FF2B5EF4-FFF2-40B4-BE49-F238E27FC236}">
                <a16:creationId xmlns:a16="http://schemas.microsoft.com/office/drawing/2014/main" id="{68276B32-E127-424F-9101-3188CAC91145}"/>
              </a:ext>
            </a:extLst>
          </p:cNvPr>
          <p:cNvSpPr txBox="1"/>
          <p:nvPr/>
        </p:nvSpPr>
        <p:spPr>
          <a:xfrm>
            <a:off x="5309024" y="5723465"/>
            <a:ext cx="3787986" cy="369332"/>
          </a:xfrm>
          <a:prstGeom prst="rect">
            <a:avLst/>
          </a:prstGeom>
          <a:noFill/>
        </p:spPr>
        <p:txBody>
          <a:bodyPr wrap="square" rtlCol="0">
            <a:spAutoFit/>
          </a:bodyPr>
          <a:lstStyle/>
          <a:p>
            <a:pPr algn="ctr"/>
            <a:r>
              <a:rPr lang="en-US" b="1" dirty="0">
                <a:solidFill>
                  <a:schemeClr val="accent1"/>
                </a:solidFill>
              </a:rPr>
              <a:t>National HH Travel Survey</a:t>
            </a:r>
          </a:p>
        </p:txBody>
      </p:sp>
      <p:cxnSp>
        <p:nvCxnSpPr>
          <p:cNvPr id="12" name="Straight Connector 11">
            <a:extLst>
              <a:ext uri="{FF2B5EF4-FFF2-40B4-BE49-F238E27FC236}">
                <a16:creationId xmlns:a16="http://schemas.microsoft.com/office/drawing/2014/main" id="{FF4BF66E-B72C-4D06-B8C7-C1EFD2EE01D5}"/>
              </a:ext>
            </a:extLst>
          </p:cNvPr>
          <p:cNvCxnSpPr/>
          <p:nvPr/>
        </p:nvCxnSpPr>
        <p:spPr>
          <a:xfrm flipV="1">
            <a:off x="6751093" y="796119"/>
            <a:ext cx="0" cy="379407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5150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237CC8-F51D-421B-B996-8BC2F7C48145}"/>
              </a:ext>
            </a:extLst>
          </p:cNvPr>
          <p:cNvPicPr>
            <a:picLocks noChangeAspect="1"/>
          </p:cNvPicPr>
          <p:nvPr/>
        </p:nvPicPr>
        <p:blipFill>
          <a:blip r:embed="rId2"/>
          <a:stretch>
            <a:fillRect/>
          </a:stretch>
        </p:blipFill>
        <p:spPr>
          <a:xfrm>
            <a:off x="0" y="228600"/>
            <a:ext cx="9144000" cy="4843463"/>
          </a:xfrm>
          <a:prstGeom prst="rect">
            <a:avLst/>
          </a:prstGeom>
        </p:spPr>
      </p:pic>
      <p:sp>
        <p:nvSpPr>
          <p:cNvPr id="6" name="TextBox 5">
            <a:extLst>
              <a:ext uri="{FF2B5EF4-FFF2-40B4-BE49-F238E27FC236}">
                <a16:creationId xmlns:a16="http://schemas.microsoft.com/office/drawing/2014/main" id="{2D03F7F9-0628-4107-AE57-AC71125C9892}"/>
              </a:ext>
            </a:extLst>
          </p:cNvPr>
          <p:cNvSpPr txBox="1"/>
          <p:nvPr/>
        </p:nvSpPr>
        <p:spPr>
          <a:xfrm rot="20794223">
            <a:off x="6811433" y="2701127"/>
            <a:ext cx="992579" cy="369332"/>
          </a:xfrm>
          <a:prstGeom prst="rect">
            <a:avLst/>
          </a:prstGeom>
          <a:noFill/>
        </p:spPr>
        <p:txBody>
          <a:bodyPr wrap="none" rtlCol="0">
            <a:spAutoFit/>
          </a:bodyPr>
          <a:lstStyle/>
          <a:p>
            <a:r>
              <a:rPr lang="en-US" dirty="0">
                <a:solidFill>
                  <a:schemeClr val="tx1">
                    <a:lumMod val="50000"/>
                  </a:schemeClr>
                </a:solidFill>
              </a:rPr>
              <a:t>Inflation</a:t>
            </a:r>
          </a:p>
        </p:txBody>
      </p:sp>
      <p:cxnSp>
        <p:nvCxnSpPr>
          <p:cNvPr id="8" name="Straight Connector 7">
            <a:extLst>
              <a:ext uri="{FF2B5EF4-FFF2-40B4-BE49-F238E27FC236}">
                <a16:creationId xmlns:a16="http://schemas.microsoft.com/office/drawing/2014/main" id="{51D83997-479D-4325-8008-2120261B0457}"/>
              </a:ext>
            </a:extLst>
          </p:cNvPr>
          <p:cNvCxnSpPr/>
          <p:nvPr/>
        </p:nvCxnSpPr>
        <p:spPr>
          <a:xfrm flipV="1">
            <a:off x="4872251" y="796119"/>
            <a:ext cx="0" cy="3794078"/>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444FB1BE-9429-4115-A95D-9634961A559F}"/>
              </a:ext>
            </a:extLst>
          </p:cNvPr>
          <p:cNvSpPr txBox="1"/>
          <p:nvPr/>
        </p:nvSpPr>
        <p:spPr>
          <a:xfrm>
            <a:off x="805759" y="6444734"/>
            <a:ext cx="5117748" cy="369332"/>
          </a:xfrm>
          <a:prstGeom prst="rect">
            <a:avLst/>
          </a:prstGeom>
          <a:noFill/>
        </p:spPr>
        <p:txBody>
          <a:bodyPr wrap="none" rtlCol="0">
            <a:spAutoFit/>
          </a:bodyPr>
          <a:lstStyle/>
          <a:p>
            <a:r>
              <a:rPr lang="en-US" dirty="0">
                <a:solidFill>
                  <a:schemeClr val="tx1">
                    <a:lumMod val="50000"/>
                    <a:lumOff val="50000"/>
                  </a:schemeClr>
                </a:solidFill>
              </a:rPr>
              <a:t>Source: USDOT BTS – Commodity Flow Survey</a:t>
            </a:r>
          </a:p>
        </p:txBody>
      </p:sp>
    </p:spTree>
    <p:extLst>
      <p:ext uri="{BB962C8B-B14F-4D97-AF65-F5344CB8AC3E}">
        <p14:creationId xmlns:p14="http://schemas.microsoft.com/office/powerpoint/2010/main" val="715464582"/>
      </p:ext>
    </p:extLst>
  </p:cSld>
  <p:clrMapOvr>
    <a:masterClrMapping/>
  </p:clrMapOvr>
</p:sld>
</file>

<file path=ppt/theme/theme1.xml><?xml version="1.0" encoding="utf-8"?>
<a:theme xmlns:a="http://schemas.openxmlformats.org/drawingml/2006/main" name="PowerPoint Presentation">
  <a:themeElements>
    <a:clrScheme name="Custom 7">
      <a:dk1>
        <a:srgbClr val="48484A"/>
      </a:dk1>
      <a:lt1>
        <a:sysClr val="window" lastClr="FFFFFF"/>
      </a:lt1>
      <a:dk2>
        <a:srgbClr val="262626"/>
      </a:dk2>
      <a:lt2>
        <a:srgbClr val="F68B1F"/>
      </a:lt2>
      <a:accent1>
        <a:srgbClr val="006FA1"/>
      </a:accent1>
      <a:accent2>
        <a:srgbClr val="88CADE"/>
      </a:accent2>
      <a:accent3>
        <a:srgbClr val="65B360"/>
      </a:accent3>
      <a:accent4>
        <a:srgbClr val="FFC20E"/>
      </a:accent4>
      <a:accent5>
        <a:srgbClr val="514D85"/>
      </a:accent5>
      <a:accent6>
        <a:srgbClr val="BA1222"/>
      </a:accent6>
      <a:hlink>
        <a:srgbClr val="0000FF"/>
      </a:hlink>
      <a:folHlink>
        <a:srgbClr val="B1B3B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a:solidFill>
              <a:schemeClr val="tx1">
                <a:lumMod val="50000"/>
                <a:lumOff val="50000"/>
              </a:schemeClr>
            </a:solidFill>
          </a:defRPr>
        </a:defPPr>
      </a:lstStyle>
    </a:txDef>
  </a:objectDefaults>
  <a:extraClrSchemeLst/>
  <a:extLst>
    <a:ext uri="{05A4C25C-085E-4340-85A3-A5531E510DB2}">
      <thm15:themeFamily xmlns:thm15="http://schemas.microsoft.com/office/thememl/2012/main" name="PowerPoint Presentation.potx" id="{2282F849-DE3D-4F9B-9A95-78CD204BD376}" vid="{D2DCF89A-21CE-4BD2-9314-40B42567F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06F86550D82C4BB27B8159041D0269" ma:contentTypeVersion="15" ma:contentTypeDescription="Create a new document." ma:contentTypeScope="" ma:versionID="5b321baad3283dccc97eeb7e79ab77e4">
  <xsd:schema xmlns:xsd="http://www.w3.org/2001/XMLSchema" xmlns:xs="http://www.w3.org/2001/XMLSchema" xmlns:p="http://schemas.microsoft.com/office/2006/metadata/properties" xmlns:ns1="http://schemas.microsoft.com/sharepoint/v3" xmlns:ns3="f21416a8-805d-430e-b544-9eb54dbef29f" xmlns:ns4="34195af3-bd4e-444e-97a1-47591acc4c89" targetNamespace="http://schemas.microsoft.com/office/2006/metadata/properties" ma:root="true" ma:fieldsID="a3a7ceee1e53c5fe862b696f230cdf4a" ns1:_="" ns3:_="" ns4:_="">
    <xsd:import namespace="http://schemas.microsoft.com/sharepoint/v3"/>
    <xsd:import namespace="f21416a8-805d-430e-b544-9eb54dbef29f"/>
    <xsd:import namespace="34195af3-bd4e-444e-97a1-47591acc4c8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1416a8-805d-430e-b544-9eb54dbef2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195af3-bd4e-444e-97a1-47591acc4c8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B548D2-16E5-4D59-9228-B99A31CAF826}">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E23E702B-A4A8-49D1-8100-74D24C5D8E81}">
  <ds:schemaRefs>
    <ds:schemaRef ds:uri="http://schemas.microsoft.com/sharepoint/v3/contenttype/forms"/>
  </ds:schemaRefs>
</ds:datastoreItem>
</file>

<file path=customXml/itemProps3.xml><?xml version="1.0" encoding="utf-8"?>
<ds:datastoreItem xmlns:ds="http://schemas.openxmlformats.org/officeDocument/2006/customXml" ds:itemID="{BCBE2C26-54FE-484E-AA5F-67D1D58100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21416a8-805d-430e-b544-9eb54dbef29f"/>
    <ds:schemaRef ds:uri="34195af3-bd4e-444e-97a1-47591acc4c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Presentation</Template>
  <TotalTime>1072</TotalTime>
  <Words>1070</Words>
  <Application>Microsoft Office PowerPoint</Application>
  <PresentationFormat>On-screen Show (4:3)</PresentationFormat>
  <Paragraphs>177</Paragraphs>
  <Slides>37</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Cambria Math</vt:lpstr>
      <vt:lpstr>Lucida Grande</vt:lpstr>
      <vt:lpstr>PowerPoint Presentation</vt:lpstr>
      <vt:lpstr>PowerPoint Presentation</vt:lpstr>
      <vt:lpstr>What is a Light Commercial Vehicle?</vt:lpstr>
      <vt:lpstr>PowerPoint Presentation</vt:lpstr>
      <vt:lpstr>Since Then…</vt:lpstr>
      <vt:lpstr>PowerPoint Presentation</vt:lpstr>
      <vt:lpstr>In The Last Six Months…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Normal Data Inputs</vt:lpstr>
      <vt:lpstr>PowerPoint Presentation</vt:lpstr>
      <vt:lpstr>FHWA Class != Counted Class</vt:lpstr>
      <vt:lpstr>Normal Deliveries</vt:lpstr>
      <vt:lpstr>Amazon (and others) Normal Deliveries</vt:lpstr>
      <vt:lpstr>Flexible Delivery Options</vt:lpstr>
      <vt:lpstr>Trace Data (ATRI, Inrix)</vt:lpstr>
      <vt:lpstr>OD Data – Cell Phone Location-Based Data</vt:lpstr>
      <vt:lpstr>Passenger Apps</vt:lpstr>
      <vt:lpstr>LCV Apps</vt:lpstr>
      <vt:lpstr>Truck Apps</vt:lpstr>
      <vt:lpstr>The Problem With Apps…</vt:lpstr>
      <vt:lpstr>PowerPoint Presentation</vt:lpstr>
      <vt:lpstr>The Process in a Nutshell…</vt:lpstr>
      <vt:lpstr>Trips to Tours</vt:lpstr>
      <vt:lpstr>Tours by Vehicle Type</vt:lpstr>
      <vt:lpstr>Depot Identification Process</vt:lpstr>
      <vt:lpstr>Depot Identification Process</vt:lpstr>
      <vt:lpstr>LCV &amp; Truck Tours by Tour Type</vt:lpstr>
      <vt:lpstr>LCV &amp; Truck Tours by Tour Type</vt:lpstr>
      <vt:lpstr>Geometric Average</vt:lpstr>
      <vt:lpstr>How Well Does This 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Rohne</dc:creator>
  <cp:lastModifiedBy>Andrew Rohne</cp:lastModifiedBy>
  <cp:revision>1</cp:revision>
  <dcterms:created xsi:type="dcterms:W3CDTF">2020-03-10T12:19:44Z</dcterms:created>
  <dcterms:modified xsi:type="dcterms:W3CDTF">2020-09-11T15:22:54Z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0x0101009B06F86550D82C4BB27B8159041D0269</vt:lpwstr>
  </property>
</Properties>
</file>